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comments/comment1.xml" ContentType="application/vnd.openxmlformats-officedocument.presentationml.comment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</p:sldIdLst>
  <p:sldSz type="screen16x9" cy="6858000" cx="12192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p="http://schemas.openxmlformats.org/presentationml/2006/main" xmlns:r="http://schemas.openxmlformats.org/officeDocument/2006/relationships" xmlns:a="http://schemas.openxmlformats.org/drawingml/2006/main">
  <p:cmAuthor id="1" name="Unknown User" initials="" lastIdx="1" clrIdx="0"/>
</p:cmAuthorLst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slideViewPr>
    <p:cSldViewPr>
      <p:cViewPr>
        <p:scale>
          <a:sx n="0" d="0"/>
          <a:sy n="0" d="0"/>
        </p:scale>
        <p:origin x="0" y="0"/>
      </p:cViewPr>
    </p:cSldViewPr>
  </p:slide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tableStyles" Target="tableStyle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commentAuthors" Target="commentAuthors.xml"/><Relationship Id="rId20" Type="http://schemas.openxmlformats.org/officeDocument/2006/relationships/theme" Target="theme/theme1.xml"/></Relationships>
</file>

<file path=ppt/comments/comment1.xml><?xml version="1.0" encoding="utf-8"?>
<p:cmLst xmlns:p="http://schemas.openxmlformats.org/presentationml/2006/main" xmlns:r="http://schemas.openxmlformats.org/officeDocument/2006/relationships" xmlns:a="http://schemas.openxmlformats.org/drawingml/2006/main">
  <p:cm authorId="1" dt="2020-03-30T20:44:33.954" idx="1">
    <p:pos x="5222" y="2160"/>
    <p:text>Ch-1 Plants Around Us</p:text>
  </p:cm>
</p:cmLst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3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94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95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96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97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Rectangle 6"/>
          <p:cNvSpPr/>
          <p:nvPr/>
        </p:nvSpPr>
        <p:spPr>
          <a:xfrm>
            <a:off x="1007533" y="0"/>
            <a:ext cx="7934348" cy="6858000"/>
          </a:xfrm>
          <a:prstGeom prst="rect"/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584" name="Rectangle 7"/>
          <p:cNvSpPr/>
          <p:nvPr/>
        </p:nvSpPr>
        <p:spPr>
          <a:xfrm>
            <a:off x="8941881" y="0"/>
            <a:ext cx="27432" cy="6858000"/>
          </a:xfrm>
          <a:prstGeom prst="rect"/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585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 fontScale="90000"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586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anchor="b" tIns="0">
            <a:normAutofit/>
          </a:bodyPr>
          <a:lstStyle>
            <a:lvl1pPr algn="r" indent="0" marL="0">
              <a:buNone/>
              <a:defRPr b="0" sz="1800">
                <a:solidFill>
                  <a:schemeClr val="tx1"/>
                </a:solidFill>
              </a:defRPr>
            </a:lvl1pPr>
            <a:lvl2pPr algn="ctr" indent="0" marL="457200">
              <a:buNone/>
              <a:defRPr sz="18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dirty="0" lang="en-US"/>
          </a:p>
        </p:txBody>
      </p:sp>
      <p:sp>
        <p:nvSpPr>
          <p:cNvPr id="104858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AB3A824-1A51-4B26-AD58-A6D8E14F6C04}" type="datetimeFigureOut">
              <a:rPr dirty="0" lang="en-US"/>
              <a:t>3/31/2020</a:t>
            </a:fld>
            <a:endParaRPr dirty="0" lang="en-US"/>
          </a:p>
        </p:txBody>
      </p:sp>
      <p:sp>
        <p:nvSpPr>
          <p:cNvPr id="104858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dirty="0" lang="en-US"/>
              <a:t>
              </a:t>
            </a:r>
          </a:p>
        </p:txBody>
      </p:sp>
      <p:sp>
        <p:nvSpPr>
          <p:cNvPr id="104858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  <p:sp>
        <p:nvSpPr>
          <p:cNvPr id="1048590" name="TextBox 12"/>
          <p:cNvSpPr txBox="1"/>
          <p:nvPr/>
        </p:nvSpPr>
        <p:spPr>
          <a:xfrm>
            <a:off x="2191282" y="3262852"/>
            <a:ext cx="415636" cy="461665"/>
          </a:xfrm>
          <a:prstGeom prst="rect"/>
          <a:noFill/>
        </p:spPr>
        <p:txBody>
          <a:bodyPr rtlCol="0" wrap="square">
            <a:spAutoFit/>
          </a:bodyPr>
          <a:p>
            <a:pPr algn="r"/>
            <a:r>
              <a:rPr dirty="0" sz="2400" lang="en-US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dirty="0" sz="2400" lang="en-US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Rectangle 13"/>
          <p:cNvSpPr/>
          <p:nvPr/>
        </p:nvSpPr>
        <p:spPr>
          <a:xfrm>
            <a:off x="1004479" y="0"/>
            <a:ext cx="10372316" cy="6858000"/>
          </a:xfrm>
          <a:prstGeom prst="rect"/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686" name="Rectangle 14"/>
          <p:cNvSpPr/>
          <p:nvPr/>
        </p:nvSpPr>
        <p:spPr>
          <a:xfrm>
            <a:off x="11377328" y="0"/>
            <a:ext cx="27432" cy="6858000"/>
          </a:xfrm>
          <a:prstGeom prst="rect"/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687" name="TextBox 8"/>
          <p:cNvSpPr txBox="1"/>
          <p:nvPr/>
        </p:nvSpPr>
        <p:spPr>
          <a:xfrm>
            <a:off x="2194236" y="641225"/>
            <a:ext cx="415636" cy="369332"/>
          </a:xfrm>
          <a:prstGeom prst="rect"/>
          <a:noFill/>
        </p:spPr>
        <p:txBody>
          <a:bodyPr rtlCol="0" wrap="square">
            <a:spAutoFit/>
          </a:bodyPr>
          <a:p>
            <a:pPr algn="r"/>
            <a:r>
              <a:rPr dirty="0" sz="1800" lang="en-US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dirty="0" sz="1000" lang="en-US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1048688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8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9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857E33E-8B18-4087-B112-809917729534}" type="datetimeFigureOut">
              <a:rPr dirty="0" lang="en-US"/>
              <a:t>3/31/2020</a:t>
            </a:fld>
            <a:endParaRPr dirty="0" lang="en-US"/>
          </a:p>
        </p:txBody>
      </p:sp>
      <p:sp>
        <p:nvSpPr>
          <p:cNvPr id="10486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dirty="0" lang="en-US"/>
              <a:t>
              </a:t>
            </a:r>
          </a:p>
        </p:txBody>
      </p:sp>
      <p:sp>
        <p:nvSpPr>
          <p:cNvPr id="10486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Rectangle 14"/>
          <p:cNvSpPr/>
          <p:nvPr/>
        </p:nvSpPr>
        <p:spPr>
          <a:xfrm>
            <a:off x="1004479" y="0"/>
            <a:ext cx="10372316" cy="6858000"/>
          </a:xfrm>
          <a:prstGeom prst="rect"/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661" name="Rectangle 15"/>
          <p:cNvSpPr/>
          <p:nvPr/>
        </p:nvSpPr>
        <p:spPr>
          <a:xfrm>
            <a:off x="11377328" y="0"/>
            <a:ext cx="27432" cy="6858000"/>
          </a:xfrm>
          <a:prstGeom prst="rect"/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662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/>
          <a:noFill/>
        </p:spPr>
        <p:txBody>
          <a:bodyPr rtlCol="0" wrap="square">
            <a:spAutoFit/>
          </a:bodyPr>
          <a:p>
            <a:pPr algn="r"/>
            <a:r>
              <a:rPr dirty="0" sz="1800" lang="en-US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dirty="0" sz="1000" lang="en-US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1048663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/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6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6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3FFE419-2371-464F-8239-3959401C3561}" type="datetimeFigureOut">
              <a:rPr dirty="0" lang="en-US"/>
              <a:t>3/31/2020</a:t>
            </a:fld>
            <a:endParaRPr dirty="0" lang="en-US"/>
          </a:p>
        </p:txBody>
      </p:sp>
      <p:sp>
        <p:nvSpPr>
          <p:cNvPr id="104866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dirty="0" lang="en-US"/>
              <a:t>
              </a:t>
            </a:r>
          </a:p>
        </p:txBody>
      </p:sp>
      <p:sp>
        <p:nvSpPr>
          <p:cNvPr id="104866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Rectangle 28"/>
          <p:cNvSpPr/>
          <p:nvPr/>
        </p:nvSpPr>
        <p:spPr>
          <a:xfrm>
            <a:off x="1004479" y="0"/>
            <a:ext cx="10372316" cy="6858000"/>
          </a:xfrm>
          <a:prstGeom prst="rect"/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594" name="Rectangle 8"/>
          <p:cNvSpPr/>
          <p:nvPr/>
        </p:nvSpPr>
        <p:spPr>
          <a:xfrm>
            <a:off x="11377328" y="0"/>
            <a:ext cx="27432" cy="6858000"/>
          </a:xfrm>
          <a:prstGeom prst="rect"/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59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596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59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7D162C4-EDD9-4389-A98B-B87ECEA2A816}" type="datetimeFigureOut">
              <a:rPr dirty="0" lang="en-US"/>
              <a:t>3/31/2020</a:t>
            </a:fld>
            <a:endParaRPr dirty="0" lang="en-US"/>
          </a:p>
        </p:txBody>
      </p:sp>
      <p:sp>
        <p:nvSpPr>
          <p:cNvPr id="104859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dirty="0" lang="en-US"/>
              <a:t>
              </a:t>
            </a:r>
          </a:p>
        </p:txBody>
      </p:sp>
      <p:sp>
        <p:nvSpPr>
          <p:cNvPr id="104859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  <p:sp>
        <p:nvSpPr>
          <p:cNvPr id="1048600" name="TextBox 6"/>
          <p:cNvSpPr txBox="1"/>
          <p:nvPr/>
        </p:nvSpPr>
        <p:spPr>
          <a:xfrm>
            <a:off x="2194943" y="641225"/>
            <a:ext cx="415636" cy="369332"/>
          </a:xfrm>
          <a:prstGeom prst="rect"/>
          <a:noFill/>
        </p:spPr>
        <p:txBody>
          <a:bodyPr rtlCol="0" wrap="square">
            <a:spAutoFit/>
          </a:bodyPr>
          <a:p>
            <a:pPr algn="r"/>
            <a:r>
              <a:rPr dirty="0" sz="1800" lang="en-US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dirty="0" sz="1000" lang="en-US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Rectangle 23"/>
          <p:cNvSpPr/>
          <p:nvPr/>
        </p:nvSpPr>
        <p:spPr>
          <a:xfrm>
            <a:off x="1004479" y="0"/>
            <a:ext cx="10372316" cy="6858000"/>
          </a:xfrm>
          <a:prstGeom prst="rect"/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678" name="Rectangle 24"/>
          <p:cNvSpPr/>
          <p:nvPr/>
        </p:nvSpPr>
        <p:spPr>
          <a:xfrm>
            <a:off x="11377328" y="0"/>
            <a:ext cx="27432" cy="6858000"/>
          </a:xfrm>
          <a:prstGeom prst="rect"/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679" name="TextBox 10"/>
          <p:cNvSpPr txBox="1"/>
          <p:nvPr/>
        </p:nvSpPr>
        <p:spPr>
          <a:xfrm>
            <a:off x="2191843" y="2962586"/>
            <a:ext cx="415636" cy="369332"/>
          </a:xfrm>
          <a:prstGeom prst="rect"/>
          <a:noFill/>
        </p:spPr>
        <p:txBody>
          <a:bodyPr rtlCol="0" wrap="square">
            <a:spAutoFit/>
          </a:bodyPr>
          <a:p>
            <a:pPr algn="r"/>
            <a:r>
              <a:rPr dirty="0" sz="1800" lang="en-US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dirty="0" sz="1000" lang="en-US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1048680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81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anchor="b" tIns="0">
            <a:normAutofit/>
          </a:bodyPr>
          <a:lstStyle>
            <a:lvl1pPr algn="r" indent="0" marL="0">
              <a:buNone/>
              <a:defRPr sz="1800">
                <a:solidFill>
                  <a:schemeClr val="tx1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8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E5059C3-6A89-4494-99FF-5A4D6FFD50EB}" type="datetimeFigureOut">
              <a:rPr dirty="0" lang="en-US"/>
              <a:t>3/31/2020</a:t>
            </a:fld>
            <a:endParaRPr dirty="0" lang="en-US"/>
          </a:p>
        </p:txBody>
      </p:sp>
      <p:sp>
        <p:nvSpPr>
          <p:cNvPr id="104868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dirty="0" lang="en-US"/>
              <a:t>
              </a:t>
            </a:r>
          </a:p>
        </p:txBody>
      </p:sp>
      <p:sp>
        <p:nvSpPr>
          <p:cNvPr id="10486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Rectangle 25"/>
          <p:cNvSpPr/>
          <p:nvPr/>
        </p:nvSpPr>
        <p:spPr>
          <a:xfrm>
            <a:off x="1004479" y="0"/>
            <a:ext cx="10372316" cy="6858000"/>
          </a:xfrm>
          <a:prstGeom prst="rect"/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634" name="Rectangle 26"/>
          <p:cNvSpPr/>
          <p:nvPr/>
        </p:nvSpPr>
        <p:spPr>
          <a:xfrm>
            <a:off x="11377328" y="0"/>
            <a:ext cx="27432" cy="6858000"/>
          </a:xfrm>
          <a:prstGeom prst="rect"/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37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A954B2F-12DE-47F5-8894-472B206D2E1E}" type="datetimeFigureOut">
              <a:rPr dirty="0" lang="en-US"/>
              <a:t>3/31/2020</a:t>
            </a:fld>
            <a:endParaRPr dirty="0" lang="en-US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dirty="0" lang="en-US"/>
              <a:t>
              </a:t>
            </a:r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  <p:sp>
        <p:nvSpPr>
          <p:cNvPr id="1048641" name="TextBox 9"/>
          <p:cNvSpPr txBox="1"/>
          <p:nvPr/>
        </p:nvSpPr>
        <p:spPr>
          <a:xfrm>
            <a:off x="2196172" y="641223"/>
            <a:ext cx="415636" cy="369332"/>
          </a:xfrm>
          <a:prstGeom prst="rect"/>
          <a:noFill/>
        </p:spPr>
        <p:txBody>
          <a:bodyPr rtlCol="0" wrap="square">
            <a:spAutoFit/>
          </a:bodyPr>
          <a:p>
            <a:pPr algn="r"/>
            <a:r>
              <a:rPr dirty="0" sz="1800" lang="en-US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dirty="0" sz="1000" lang="en-US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Rectangle 19"/>
          <p:cNvSpPr/>
          <p:nvPr/>
        </p:nvSpPr>
        <p:spPr>
          <a:xfrm>
            <a:off x="1004479" y="0"/>
            <a:ext cx="10372316" cy="6858000"/>
          </a:xfrm>
          <a:prstGeom prst="rect"/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643" name="Rectangle 20"/>
          <p:cNvSpPr/>
          <p:nvPr/>
        </p:nvSpPr>
        <p:spPr>
          <a:xfrm>
            <a:off x="11377328" y="0"/>
            <a:ext cx="27432" cy="6858000"/>
          </a:xfrm>
          <a:prstGeom prst="rect"/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644" name="TextBox 11"/>
          <p:cNvSpPr txBox="1"/>
          <p:nvPr/>
        </p:nvSpPr>
        <p:spPr>
          <a:xfrm>
            <a:off x="2193650" y="636424"/>
            <a:ext cx="415636" cy="369332"/>
          </a:xfrm>
          <a:prstGeom prst="rect"/>
          <a:noFill/>
        </p:spPr>
        <p:txBody>
          <a:bodyPr rtlCol="0" wrap="square">
            <a:spAutoFit/>
          </a:bodyPr>
          <a:p>
            <a:pPr algn="r"/>
            <a:r>
              <a:rPr dirty="0" sz="1800" lang="en-US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dirty="0" sz="1000" lang="en-US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1048645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46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algn="l" indent="0" marL="0">
              <a:lnSpc>
                <a:spcPct val="100000"/>
              </a:lnSpc>
              <a:buNone/>
              <a:defRPr baseline="0" b="0" cap="none" sz="2200">
                <a:solidFill>
                  <a:schemeClr val="accent6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7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4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algn="l" indent="0" marL="0">
              <a:lnSpc>
                <a:spcPct val="100000"/>
              </a:lnSpc>
              <a:buNone/>
              <a:defRPr baseline="0" b="0" cap="none" sz="2200">
                <a:solidFill>
                  <a:schemeClr val="accent6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9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5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F30E46F-7819-4ACF-B48B-48222C2ACC88}" type="datetimeFigureOut">
              <a:rPr dirty="0" lang="en-US"/>
              <a:t>3/31/2020</a:t>
            </a:fld>
            <a:endParaRPr dirty="0" lang="en-US"/>
          </a:p>
        </p:txBody>
      </p:sp>
      <p:sp>
        <p:nvSpPr>
          <p:cNvPr id="104865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dirty="0" lang="en-US"/>
              <a:t>
              </a:t>
            </a:r>
          </a:p>
        </p:txBody>
      </p:sp>
      <p:sp>
        <p:nvSpPr>
          <p:cNvPr id="104865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Rectangle 12"/>
          <p:cNvSpPr/>
          <p:nvPr/>
        </p:nvSpPr>
        <p:spPr>
          <a:xfrm>
            <a:off x="1004479" y="0"/>
            <a:ext cx="10372316" cy="6858000"/>
          </a:xfrm>
          <a:prstGeom prst="rect"/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654" name="Rectangle 13"/>
          <p:cNvSpPr/>
          <p:nvPr/>
        </p:nvSpPr>
        <p:spPr>
          <a:xfrm>
            <a:off x="11377328" y="0"/>
            <a:ext cx="27432" cy="6858000"/>
          </a:xfrm>
          <a:prstGeom prst="rect"/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65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5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FAF3416-4057-4DAA-829D-4CA07428D088}" type="datetimeFigureOut">
              <a:rPr dirty="0" lang="en-US"/>
              <a:t>3/31/2020</a:t>
            </a:fld>
            <a:endParaRPr dirty="0" lang="en-US"/>
          </a:p>
        </p:txBody>
      </p:sp>
      <p:sp>
        <p:nvSpPr>
          <p:cNvPr id="104865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dirty="0" lang="en-US"/>
              <a:t>
              </a:t>
            </a:r>
          </a:p>
        </p:txBody>
      </p:sp>
      <p:sp>
        <p:nvSpPr>
          <p:cNvPr id="104865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  <p:sp>
        <p:nvSpPr>
          <p:cNvPr id="1048659" name="TextBox 7"/>
          <p:cNvSpPr txBox="1"/>
          <p:nvPr/>
        </p:nvSpPr>
        <p:spPr>
          <a:xfrm>
            <a:off x="2196172" y="641226"/>
            <a:ext cx="415636" cy="369332"/>
          </a:xfrm>
          <a:prstGeom prst="rect"/>
          <a:noFill/>
        </p:spPr>
        <p:txBody>
          <a:bodyPr rtlCol="0" wrap="square">
            <a:spAutoFit/>
          </a:bodyPr>
          <a:p>
            <a:pPr algn="r"/>
            <a:r>
              <a:rPr dirty="0" sz="1800" lang="en-US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dirty="0" sz="1000" lang="en-US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Rectangle 11"/>
          <p:cNvSpPr/>
          <p:nvPr/>
        </p:nvSpPr>
        <p:spPr>
          <a:xfrm>
            <a:off x="1004479" y="0"/>
            <a:ext cx="10372316" cy="6858000"/>
          </a:xfrm>
          <a:prstGeom prst="rect"/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617" name="Rectangle 12"/>
          <p:cNvSpPr/>
          <p:nvPr/>
        </p:nvSpPr>
        <p:spPr>
          <a:xfrm>
            <a:off x="11377328" y="0"/>
            <a:ext cx="27432" cy="6858000"/>
          </a:xfrm>
          <a:prstGeom prst="rect"/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61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21D9284-D300-4297-87F7-E791DCC15DB1}" type="datetimeFigureOut">
              <a:rPr dirty="0" lang="en-US"/>
              <a:t>3/31/2020</a:t>
            </a:fld>
            <a:endParaRPr dirty="0" lang="en-US"/>
          </a:p>
        </p:txBody>
      </p:sp>
      <p:sp>
        <p:nvSpPr>
          <p:cNvPr id="104861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dirty="0" lang="en-US"/>
              <a:t>
              </a:t>
            </a:r>
          </a:p>
        </p:txBody>
      </p:sp>
      <p:sp>
        <p:nvSpPr>
          <p:cNvPr id="104862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Rectangle 24"/>
          <p:cNvSpPr/>
          <p:nvPr/>
        </p:nvSpPr>
        <p:spPr>
          <a:xfrm>
            <a:off x="1004479" y="0"/>
            <a:ext cx="10372316" cy="6858000"/>
          </a:xfrm>
          <a:prstGeom prst="rect"/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603" name="Rectangle 25"/>
          <p:cNvSpPr/>
          <p:nvPr/>
        </p:nvSpPr>
        <p:spPr>
          <a:xfrm>
            <a:off x="11377328" y="0"/>
            <a:ext cx="27432" cy="6858000"/>
          </a:xfrm>
          <a:prstGeom prst="rect"/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604" name="TextBox 9"/>
          <p:cNvSpPr txBox="1"/>
          <p:nvPr/>
        </p:nvSpPr>
        <p:spPr>
          <a:xfrm>
            <a:off x="1554154" y="1127550"/>
            <a:ext cx="415636" cy="369332"/>
          </a:xfrm>
          <a:prstGeom prst="rect"/>
          <a:noFill/>
        </p:spPr>
        <p:txBody>
          <a:bodyPr rtlCol="0" wrap="square">
            <a:spAutoFit/>
          </a:bodyPr>
          <a:p>
            <a:pPr algn="r"/>
            <a:r>
              <a:rPr dirty="0" sz="1800" lang="en-US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dirty="0" sz="1000" lang="en-US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1048605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06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07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algn="l"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0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7D525BB-DA17-4BA0-B3C8-3AC3ABC827E6}" type="datetimeFigureOut">
              <a:rPr dirty="0" lang="en-US"/>
              <a:t>3/31/2020</a:t>
            </a:fld>
            <a:endParaRPr dirty="0" lang="en-US"/>
          </a:p>
        </p:txBody>
      </p:sp>
      <p:sp>
        <p:nvSpPr>
          <p:cNvPr id="104860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dirty="0" lang="en-US"/>
              <a:t>
              </a:t>
            </a:r>
          </a:p>
        </p:txBody>
      </p:sp>
      <p:sp>
        <p:nvSpPr>
          <p:cNvPr id="10486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Rectangle 18"/>
          <p:cNvSpPr/>
          <p:nvPr/>
        </p:nvSpPr>
        <p:spPr>
          <a:xfrm>
            <a:off x="1004479" y="0"/>
            <a:ext cx="10372316" cy="6858000"/>
          </a:xfrm>
          <a:prstGeom prst="rect"/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669" name="Rectangle 19"/>
          <p:cNvSpPr/>
          <p:nvPr/>
        </p:nvSpPr>
        <p:spPr>
          <a:xfrm>
            <a:off x="11377328" y="0"/>
            <a:ext cx="27432" cy="6858000"/>
          </a:xfrm>
          <a:prstGeom prst="rect"/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670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algn="ctr" indent="0" marL="0">
              <a:buNone/>
              <a:defRPr sz="28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 lang="en-US"/>
          </a:p>
        </p:txBody>
      </p:sp>
      <p:sp>
        <p:nvSpPr>
          <p:cNvPr id="1048671" name="TextBox 9"/>
          <p:cNvSpPr txBox="1"/>
          <p:nvPr/>
        </p:nvSpPr>
        <p:spPr>
          <a:xfrm>
            <a:off x="1554686" y="1127550"/>
            <a:ext cx="415636" cy="369332"/>
          </a:xfrm>
          <a:prstGeom prst="rect"/>
          <a:noFill/>
        </p:spPr>
        <p:txBody>
          <a:bodyPr rtlCol="0" wrap="square">
            <a:spAutoFit/>
          </a:bodyPr>
          <a:p>
            <a:pPr algn="r"/>
            <a:r>
              <a:rPr dirty="0" sz="1800" lang="en-US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dirty="0" sz="1000" lang="en-US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104867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73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algn="l" indent="0" marL="0">
              <a:buNone/>
              <a:defRPr sz="20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7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16C4C9A-3960-41CF-A4E9-2A8FB932454B}" type="datetimeFigureOut">
              <a:rPr dirty="0" lang="en-US"/>
              <a:t>3/31/2020</a:t>
            </a:fld>
            <a:endParaRPr dirty="0" lang="en-US"/>
          </a:p>
        </p:txBody>
      </p:sp>
      <p:sp>
        <p:nvSpPr>
          <p:cNvPr id="104867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dirty="0" lang="en-US"/>
              <a:t>
              </a:t>
            </a:r>
          </a:p>
        </p:txBody>
      </p:sp>
      <p:sp>
        <p:nvSpPr>
          <p:cNvPr id="104867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2.png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17"/>
          <p:cNvPicPr>
            <a:picLocks noChangeAspect="1"/>
          </p:cNvPicPr>
          <p:nvPr/>
        </p:nvPicPr>
        <p:blipFill>
          <a:blip xmlns:r="http://schemas.openxmlformats.org/officeDocument/2006/relationships" r:embed="rId12"/>
          <a:stretch>
            <a:fillRect/>
          </a:stretch>
        </p:blipFill>
        <p:spPr>
          <a:xfrm>
            <a:off x="2831794" y="2105202"/>
            <a:ext cx="9360205" cy="4752798"/>
          </a:xfrm>
          <a:prstGeom prst="rect"/>
        </p:spPr>
      </p:pic>
      <p:pic>
        <p:nvPicPr>
          <p:cNvPr id="2097153" name="Picture 14"/>
          <p:cNvPicPr>
            <a:picLocks noChangeAspect="1"/>
          </p:cNvPicPr>
          <p:nvPr/>
        </p:nvPicPr>
        <p:blipFill>
          <a:blip xmlns:r="http://schemas.openxmlformats.org/officeDocument/2006/relationships" r:embed="rId13"/>
          <a:stretch>
            <a:fillRect/>
          </a:stretch>
        </p:blipFill>
        <p:spPr>
          <a:xfrm>
            <a:off x="0" y="0"/>
            <a:ext cx="12189867" cy="6858000"/>
          </a:xfrm>
          <a:prstGeom prst="rect"/>
        </p:spPr>
      </p:pic>
      <p:sp>
        <p:nvSpPr>
          <p:cNvPr id="1048576" name="Rectangle 7"/>
          <p:cNvSpPr/>
          <p:nvPr/>
        </p:nvSpPr>
        <p:spPr>
          <a:xfrm>
            <a:off x="0" y="0"/>
            <a:ext cx="964174" cy="6858000"/>
          </a:xfrm>
          <a:prstGeom prst="rect"/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577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/>
        </p:spPr>
        <p:txBody>
          <a:bodyPr anchor="t" bIns="45720" lIns="91440" rIns="91440" rtlCol="0" tIns="45720" vert="horz">
            <a:normAutofit/>
          </a:bodyPr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578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579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/>
        </p:spPr>
        <p:txBody>
          <a:bodyPr anchor="t" bIns="45720" lIns="91440" rIns="91440" rtlCol="0" tIns="18288" vert="horz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dirty="0" lang="en-US"/>
              <a:t>3/31/2020</a:t>
            </a:fld>
            <a:endParaRPr dirty="0" lang="en-US"/>
          </a:p>
        </p:txBody>
      </p:sp>
      <p:sp>
        <p:nvSpPr>
          <p:cNvPr id="1048580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/>
        </p:spPr>
        <p:txBody>
          <a:bodyPr anchor="b" bIns="18288" lIns="91440" rIns="91440" rtlCol="0" tIns="45720" vert="horz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dirty="0" lang="en-US"/>
              <a:t>
              </a:t>
            </a:r>
          </a:p>
        </p:txBody>
      </p:sp>
      <p:sp>
        <p:nvSpPr>
          <p:cNvPr id="104858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/>
        </p:spPr>
        <p:txBody>
          <a:bodyPr anchor="ctr" bIns="45720" lIns="91440" rIns="45720" rtlCol="0" tIns="45720" vert="horz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  <p:sp>
        <p:nvSpPr>
          <p:cNvPr id="1048582" name="Rectangle 56"/>
          <p:cNvSpPr/>
          <p:nvPr/>
        </p:nvSpPr>
        <p:spPr>
          <a:xfrm>
            <a:off x="962042" y="0"/>
            <a:ext cx="45719" cy="6858000"/>
          </a:xfrm>
          <a:prstGeom prst="rect"/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accent1="accent1" accent2="accent2" accent3="accent3" accent4="accent4" accent5="accent5" accent6="accent6" bg1="dk1" bg2="dk2" tx1="lt1" tx2="lt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lvl1pPr algn="r" defTabSz="914400" eaLnBrk="1" hangingPunct="1" latinLnBrk="0" rtl="0">
        <a:lnSpc>
          <a:spcPct val="90000"/>
        </a:lnSpc>
        <a:spcBef>
          <a:spcPct val="0"/>
        </a:spcBef>
        <a:buNone/>
        <a:defRPr b="0" cap="none" sz="3400" i="0" kern="12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algn="l" defTabSz="914400" eaLnBrk="1" hangingPunct="1" indent="-344488" latinLnBrk="0" marL="344488" rtl="0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algn="l" defTabSz="914400" eaLnBrk="1" hangingPunct="1" indent="-338138" latinLnBrk="0" marL="795338" rtl="0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algn="l" defTabSz="914400" eaLnBrk="1" hangingPunct="1" indent="-344488" latinLnBrk="0" marL="1258888" rtl="0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algn="l" defTabSz="914400" eaLnBrk="1" hangingPunct="1" indent="-338138" latinLnBrk="0" marL="1709738" rtl="0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algn="l" defTabSz="914400" eaLnBrk="1" hangingPunct="1" indent="-344488" latinLnBrk="0" marL="2173288" rtl="0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algn="l" defTabSz="914400" eaLnBrk="1" hangingPunct="1" indent="-338328" latinLnBrk="0" marL="2642616" rtl="0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baseline="0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algn="l" defTabSz="914400" eaLnBrk="1" hangingPunct="1" indent="-338328" latinLnBrk="0" marL="3108960" rtl="0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baseline="0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algn="l" defTabSz="914400" eaLnBrk="1" hangingPunct="1" indent="-338328" latinLnBrk="0" marL="3575304" rtl="0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baseline="0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algn="l" defTabSz="914400" eaLnBrk="1" hangingPunct="1" indent="-338328" latinLnBrk="0" marL="4041648" rtl="0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baseline="0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omments" Target="../comments/commen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8" Type="http://schemas.openxmlformats.org/officeDocument/2006/relationships/image" Target="../media/image12.jpeg"/><Relationship Id="rId9" Type="http://schemas.openxmlformats.org/officeDocument/2006/relationships/image" Target="../media/image13.jpeg"/><Relationship Id="rId10" Type="http://schemas.openxmlformats.org/officeDocument/2006/relationships/slideLayout" Target="../slideLayouts/slideLayout8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7" Type="http://schemas.openxmlformats.org/officeDocument/2006/relationships/image" Target="../media/image20.jpeg"/><Relationship Id="rId8" Type="http://schemas.openxmlformats.org/officeDocument/2006/relationships/image" Target="../media/image21.jpeg"/><Relationship Id="rId9" Type="http://schemas.openxmlformats.org/officeDocument/2006/relationships/image" Target="../media/image22.jpeg"/><Relationship Id="rId10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Title 1"/>
          <p:cNvSpPr>
            <a:spLocks noGrp="1"/>
          </p:cNvSpPr>
          <p:nvPr>
            <p:ph type="ctrTitle"/>
          </p:nvPr>
        </p:nvSpPr>
        <p:spPr>
          <a:xfrm>
            <a:off x="2772274" y="3428999"/>
            <a:ext cx="5518066" cy="2268559"/>
          </a:xfrm>
        </p:spPr>
        <p:txBody>
          <a:bodyPr>
            <a:normAutofit/>
          </a:bodyPr>
          <a:p>
            <a:pPr algn="ctr"/>
            <a:r>
              <a:rPr sz="5400" lang="en-IN"/>
              <a:t>Ch-1 Plants Around Us</a:t>
            </a:r>
            <a:endParaRPr sz="5400" lang="en-US"/>
          </a:p>
        </p:txBody>
      </p:sp>
      <p:sp>
        <p:nvSpPr>
          <p:cNvPr id="1048592" name="Subtitle 2"/>
          <p:cNvSpPr>
            <a:spLocks noGrp="1"/>
          </p:cNvSpPr>
          <p:nvPr>
            <p:ph type="subTitle" idx="1"/>
          </p:nvPr>
        </p:nvSpPr>
        <p:spPr/>
        <p:txBody>
          <a:bodyPr anchor="b"/>
          <a:p>
            <a:pPr algn="ctr"/>
            <a:r>
              <a:rPr lang="en-IN"/>
              <a:t>Science </a:t>
            </a:r>
          </a:p>
          <a:p>
            <a:pPr algn="ctr"/>
            <a:r>
              <a:rPr lang="en-IN"/>
              <a:t>class-3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4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IN" b="1" sz="4400" lang="en-US"/>
              <a:t>B</a:t>
            </a:r>
            <a:r>
              <a:rPr altLang="en-IN" b="1" sz="4400" lang="en-US"/>
              <a:t>o</a:t>
            </a:r>
            <a:r>
              <a:rPr altLang="en-IN" b="1" sz="4400" lang="en-US"/>
              <a:t>d</a:t>
            </a:r>
            <a:r>
              <a:rPr altLang="en-IN" b="1" sz="4400" lang="en-US"/>
              <a:t>y</a:t>
            </a:r>
            <a:r>
              <a:rPr altLang="en-IN" b="1" sz="4400" lang="en-US"/>
              <a:t>-</a:t>
            </a:r>
            <a:r>
              <a:rPr altLang="en-IN" b="1" sz="4400" lang="en-US"/>
              <a:t>B</a:t>
            </a:r>
            <a:r>
              <a:rPr altLang="en-IN" b="1" sz="4400" lang="en-US"/>
              <a:t>u</a:t>
            </a:r>
            <a:r>
              <a:rPr altLang="en-IN" b="1" sz="4400" lang="en-US"/>
              <a:t>i</a:t>
            </a:r>
            <a:r>
              <a:rPr altLang="en-IN" b="1" sz="4400" lang="en-US"/>
              <a:t>l</a:t>
            </a:r>
            <a:r>
              <a:rPr altLang="en-IN" b="1" sz="4400" lang="en-US"/>
              <a:t>d</a:t>
            </a:r>
            <a:r>
              <a:rPr altLang="en-IN" b="1" sz="4400" lang="en-US"/>
              <a:t>i</a:t>
            </a:r>
            <a:r>
              <a:rPr altLang="en-IN" b="1" sz="4400" lang="en-US"/>
              <a:t>n</a:t>
            </a:r>
            <a:r>
              <a:rPr altLang="en-IN" b="1" sz="4400" lang="en-US"/>
              <a:t>g</a:t>
            </a:r>
            <a:r>
              <a:rPr altLang="en-IN" b="1" sz="4400" lang="en-US"/>
              <a:t> </a:t>
            </a:r>
            <a:r>
              <a:rPr altLang="en-IN" b="1" sz="4400" lang="en-US"/>
              <a:t>f</a:t>
            </a:r>
            <a:r>
              <a:rPr altLang="en-IN" b="1" sz="4400" lang="en-US"/>
              <a:t>o</a:t>
            </a:r>
            <a:r>
              <a:rPr altLang="en-IN" b="1" sz="4400" lang="en-US"/>
              <a:t>o</a:t>
            </a:r>
            <a:r>
              <a:rPr altLang="en-IN" b="1" sz="4400" lang="en-US"/>
              <a:t>d</a:t>
            </a:r>
            <a:endParaRPr b="1" sz="4400" lang="en-IN"/>
          </a:p>
        </p:txBody>
      </p:sp>
      <p:sp>
        <p:nvSpPr>
          <p:cNvPr id="1048705" name=""/>
          <p:cNvSpPr>
            <a:spLocks noGrp="1"/>
          </p:cNvSpPr>
          <p:nvPr>
            <p:ph idx="1"/>
          </p:nvPr>
        </p:nvSpPr>
        <p:spPr>
          <a:xfrm>
            <a:off x="2611807" y="1885285"/>
            <a:ext cx="7796540" cy="3997828"/>
          </a:xfrm>
        </p:spPr>
        <p:txBody>
          <a:bodyPr>
            <a:noAutofit/>
          </a:bodyPr>
          <a:p>
            <a:r>
              <a:rPr altLang="en-IN" sz="3700" lang="en-US"/>
              <a:t>T</a:t>
            </a:r>
            <a:r>
              <a:rPr altLang="en-IN" sz="3700" lang="en-US"/>
              <a:t>h</a:t>
            </a:r>
            <a:r>
              <a:rPr altLang="en-IN" sz="3700" lang="en-US"/>
              <a:t>e</a:t>
            </a:r>
            <a:r>
              <a:rPr altLang="en-IN" sz="3700" lang="en-US"/>
              <a:t> </a:t>
            </a:r>
            <a:r>
              <a:rPr altLang="en-IN" sz="3700" lang="en-US"/>
              <a:t>f</a:t>
            </a:r>
            <a:r>
              <a:rPr altLang="en-IN" sz="3700" lang="en-US"/>
              <a:t>o</a:t>
            </a:r>
            <a:r>
              <a:rPr altLang="en-IN" sz="3700" lang="en-US"/>
              <a:t>o</a:t>
            </a:r>
            <a:r>
              <a:rPr altLang="en-IN" sz="3700" lang="en-US"/>
              <a:t>d</a:t>
            </a:r>
            <a:r>
              <a:rPr altLang="en-IN" sz="3700" lang="en-US"/>
              <a:t> </a:t>
            </a:r>
            <a:r>
              <a:rPr altLang="en-IN" sz="3700" lang="en-US"/>
              <a:t>t</a:t>
            </a:r>
            <a:r>
              <a:rPr altLang="en-IN" sz="3700" lang="en-US"/>
              <a:t>h</a:t>
            </a:r>
            <a:r>
              <a:rPr altLang="en-IN" sz="3700" lang="en-US"/>
              <a:t>a</a:t>
            </a:r>
            <a:r>
              <a:rPr altLang="en-IN" sz="3700" lang="en-US"/>
              <a:t>t</a:t>
            </a:r>
            <a:r>
              <a:rPr altLang="en-IN" sz="3700" lang="en-US"/>
              <a:t> </a:t>
            </a:r>
            <a:r>
              <a:rPr altLang="en-IN" sz="3700" lang="en-US"/>
              <a:t>h</a:t>
            </a:r>
            <a:r>
              <a:rPr altLang="en-IN" sz="3700" lang="en-US"/>
              <a:t>e</a:t>
            </a:r>
            <a:r>
              <a:rPr altLang="en-IN" sz="3700" lang="en-US"/>
              <a:t>l</a:t>
            </a:r>
            <a:r>
              <a:rPr altLang="en-IN" sz="3700" lang="en-US"/>
              <a:t>p</a:t>
            </a:r>
            <a:r>
              <a:rPr altLang="en-IN" sz="3700" lang="en-US"/>
              <a:t> </a:t>
            </a:r>
            <a:r>
              <a:rPr altLang="en-IN" sz="3700" lang="en-US"/>
              <a:t>u</a:t>
            </a:r>
            <a:r>
              <a:rPr altLang="en-IN" sz="3700" lang="en-US"/>
              <a:t>s</a:t>
            </a:r>
            <a:r>
              <a:rPr altLang="en-IN" sz="3700" lang="en-US"/>
              <a:t> </a:t>
            </a:r>
            <a:r>
              <a:rPr altLang="en-IN" sz="3700" lang="en-US"/>
              <a:t>g</a:t>
            </a:r>
            <a:r>
              <a:rPr altLang="en-IN" sz="3700" lang="en-US"/>
              <a:t>r</a:t>
            </a:r>
            <a:r>
              <a:rPr altLang="en-IN" sz="3700" lang="en-US"/>
              <a:t>o</a:t>
            </a:r>
            <a:r>
              <a:rPr altLang="en-IN" sz="3700" lang="en-US"/>
              <a:t>w</a:t>
            </a:r>
            <a:r>
              <a:rPr altLang="en-IN" sz="3700" lang="en-US"/>
              <a:t> </a:t>
            </a:r>
            <a:r>
              <a:rPr altLang="en-IN" sz="3700" lang="en-US"/>
              <a:t>w</a:t>
            </a:r>
            <a:r>
              <a:rPr altLang="en-IN" sz="3700" lang="en-US"/>
              <a:t>e</a:t>
            </a:r>
            <a:r>
              <a:rPr altLang="en-IN" sz="3700" lang="en-US"/>
              <a:t>l</a:t>
            </a:r>
            <a:r>
              <a:rPr altLang="en-IN" sz="3700" lang="en-US"/>
              <a:t>l</a:t>
            </a:r>
            <a:r>
              <a:rPr altLang="en-IN" sz="3700" lang="en-US"/>
              <a:t> </a:t>
            </a:r>
            <a:r>
              <a:rPr altLang="en-IN" sz="3700" lang="en-US"/>
              <a:t>a</a:t>
            </a:r>
            <a:r>
              <a:rPr altLang="en-IN" sz="3700" lang="en-US"/>
              <a:t>n</a:t>
            </a:r>
            <a:r>
              <a:rPr altLang="en-IN" sz="3700" lang="en-US"/>
              <a:t>d</a:t>
            </a:r>
            <a:r>
              <a:rPr altLang="en-IN" sz="3700" lang="en-US"/>
              <a:t> </a:t>
            </a:r>
            <a:r>
              <a:rPr altLang="en-IN" sz="3700" lang="en-US"/>
              <a:t>m</a:t>
            </a:r>
            <a:r>
              <a:rPr altLang="en-IN" sz="3700" lang="en-US"/>
              <a:t>a</a:t>
            </a:r>
            <a:r>
              <a:rPr altLang="en-IN" sz="3700" lang="en-US"/>
              <a:t>k</a:t>
            </a:r>
            <a:r>
              <a:rPr altLang="en-IN" sz="3700" lang="en-US"/>
              <a:t>e</a:t>
            </a:r>
            <a:r>
              <a:rPr altLang="en-IN" sz="3700" lang="en-US"/>
              <a:t> </a:t>
            </a:r>
            <a:r>
              <a:rPr altLang="en-IN" sz="3700" lang="en-US"/>
              <a:t>o</a:t>
            </a:r>
            <a:r>
              <a:rPr altLang="en-IN" sz="3700" lang="en-US"/>
              <a:t>u</a:t>
            </a:r>
            <a:r>
              <a:rPr altLang="en-IN" sz="3700" lang="en-US"/>
              <a:t>r</a:t>
            </a:r>
            <a:r>
              <a:rPr altLang="en-IN" sz="3700" lang="en-US"/>
              <a:t> </a:t>
            </a:r>
            <a:r>
              <a:rPr altLang="en-IN" sz="3700" lang="en-US"/>
              <a:t>b</a:t>
            </a:r>
            <a:r>
              <a:rPr altLang="en-IN" sz="3700" lang="en-US"/>
              <a:t>o</a:t>
            </a:r>
            <a:r>
              <a:rPr altLang="en-IN" sz="3700" lang="en-US"/>
              <a:t>n</a:t>
            </a:r>
            <a:r>
              <a:rPr altLang="en-IN" sz="3700" lang="en-US"/>
              <a:t>e</a:t>
            </a:r>
            <a:r>
              <a:rPr altLang="en-IN" sz="3700" lang="en-US"/>
              <a:t> </a:t>
            </a:r>
            <a:r>
              <a:rPr altLang="en-IN" sz="3700" lang="en-US"/>
              <a:t>a</a:t>
            </a:r>
            <a:r>
              <a:rPr altLang="en-IN" sz="3700" lang="en-US"/>
              <a:t>n</a:t>
            </a:r>
            <a:r>
              <a:rPr altLang="en-IN" sz="3700" lang="en-US"/>
              <a:t>d</a:t>
            </a:r>
            <a:r>
              <a:rPr altLang="en-IN" sz="3700" lang="en-US"/>
              <a:t> </a:t>
            </a:r>
            <a:r>
              <a:rPr altLang="en-IN" sz="3700" lang="en-US"/>
              <a:t>m</a:t>
            </a:r>
            <a:r>
              <a:rPr altLang="en-IN" sz="3700" lang="en-US"/>
              <a:t>u</a:t>
            </a:r>
            <a:r>
              <a:rPr altLang="en-IN" sz="3700" lang="en-US"/>
              <a:t>s</a:t>
            </a:r>
            <a:r>
              <a:rPr altLang="en-IN" sz="3700" lang="en-US"/>
              <a:t>c</a:t>
            </a:r>
            <a:r>
              <a:rPr altLang="en-IN" sz="3700" lang="en-US"/>
              <a:t>l</a:t>
            </a:r>
            <a:r>
              <a:rPr altLang="en-IN" sz="3700" lang="en-US"/>
              <a:t>e</a:t>
            </a:r>
            <a:r>
              <a:rPr altLang="en-IN" sz="3700" lang="en-US"/>
              <a:t>s</a:t>
            </a:r>
            <a:r>
              <a:rPr altLang="en-IN" sz="3700" lang="en-US"/>
              <a:t> </a:t>
            </a:r>
            <a:r>
              <a:rPr altLang="en-IN" sz="3700" lang="en-US"/>
              <a:t> </a:t>
            </a:r>
            <a:r>
              <a:rPr altLang="en-IN" sz="3700" lang="en-US"/>
              <a:t>s</a:t>
            </a:r>
            <a:r>
              <a:rPr altLang="en-IN" sz="3700" lang="en-US"/>
              <a:t>t</a:t>
            </a:r>
            <a:r>
              <a:rPr altLang="en-IN" sz="3700" lang="en-US"/>
              <a:t>r</a:t>
            </a:r>
            <a:r>
              <a:rPr altLang="en-IN" sz="3700" lang="en-US"/>
              <a:t>o</a:t>
            </a:r>
            <a:r>
              <a:rPr altLang="en-IN" sz="3700" lang="en-US"/>
              <a:t>n</a:t>
            </a:r>
            <a:r>
              <a:rPr altLang="en-IN" sz="3700" lang="en-US"/>
              <a:t>g</a:t>
            </a:r>
            <a:r>
              <a:rPr altLang="en-IN" sz="3700" lang="en-US"/>
              <a:t> </a:t>
            </a:r>
            <a:r>
              <a:rPr altLang="en-IN" sz="3700" lang="en-US"/>
              <a:t>a</a:t>
            </a:r>
            <a:r>
              <a:rPr altLang="en-IN" sz="3700" lang="en-US"/>
              <a:t>r</a:t>
            </a:r>
            <a:r>
              <a:rPr altLang="en-IN" sz="3700" lang="en-US"/>
              <a:t>e</a:t>
            </a:r>
            <a:r>
              <a:rPr altLang="en-IN" sz="3700" lang="en-US"/>
              <a:t> </a:t>
            </a:r>
            <a:r>
              <a:rPr altLang="en-IN" sz="3700" lang="en-US"/>
              <a:t>c</a:t>
            </a:r>
            <a:r>
              <a:rPr altLang="en-IN" sz="3700" lang="en-US"/>
              <a:t>a</a:t>
            </a:r>
            <a:r>
              <a:rPr altLang="en-IN" sz="3700" lang="en-US"/>
              <a:t>l</a:t>
            </a:r>
            <a:r>
              <a:rPr altLang="en-IN" sz="3700" lang="en-US"/>
              <a:t>l</a:t>
            </a:r>
            <a:r>
              <a:rPr altLang="en-IN" sz="3700" lang="en-US"/>
              <a:t>e</a:t>
            </a:r>
            <a:r>
              <a:rPr altLang="en-IN" sz="3700" lang="en-US"/>
              <a:t>d</a:t>
            </a:r>
            <a:r>
              <a:rPr altLang="en-IN" sz="3700" lang="en-US"/>
              <a:t> </a:t>
            </a:r>
            <a:r>
              <a:rPr altLang="en-IN" sz="3700" lang="en-US"/>
              <a:t>b</a:t>
            </a:r>
            <a:r>
              <a:rPr altLang="en-IN" sz="3700" lang="en-US"/>
              <a:t>o</a:t>
            </a:r>
            <a:r>
              <a:rPr altLang="en-IN" sz="3700" lang="en-US"/>
              <a:t>d</a:t>
            </a:r>
            <a:r>
              <a:rPr altLang="en-IN" sz="3700" lang="en-US"/>
              <a:t>y</a:t>
            </a:r>
            <a:r>
              <a:rPr altLang="en-IN" sz="3700" lang="en-US"/>
              <a:t>-</a:t>
            </a:r>
            <a:r>
              <a:rPr altLang="en-IN" sz="3700" lang="en-US"/>
              <a:t>b</a:t>
            </a:r>
            <a:r>
              <a:rPr altLang="en-IN" sz="3700" lang="en-US"/>
              <a:t>u</a:t>
            </a:r>
            <a:r>
              <a:rPr altLang="en-IN" sz="3700" lang="en-US"/>
              <a:t>i</a:t>
            </a:r>
            <a:r>
              <a:rPr altLang="en-IN" sz="3700" lang="en-US"/>
              <a:t>l</a:t>
            </a:r>
            <a:r>
              <a:rPr altLang="en-IN" sz="3700" lang="en-US"/>
              <a:t>d</a:t>
            </a:r>
            <a:r>
              <a:rPr altLang="en-IN" sz="3700" lang="en-US"/>
              <a:t>i</a:t>
            </a:r>
            <a:r>
              <a:rPr altLang="en-IN" sz="3700" lang="en-US"/>
              <a:t>n</a:t>
            </a:r>
            <a:r>
              <a:rPr altLang="en-IN" sz="3700" lang="en-US"/>
              <a:t>g</a:t>
            </a:r>
            <a:r>
              <a:rPr altLang="en-IN" sz="3700" lang="en-US"/>
              <a:t> </a:t>
            </a:r>
            <a:r>
              <a:rPr altLang="en-IN" sz="3700" lang="en-US"/>
              <a:t>f</a:t>
            </a:r>
            <a:r>
              <a:rPr altLang="en-IN" sz="3700" lang="en-US"/>
              <a:t>o</a:t>
            </a:r>
            <a:r>
              <a:rPr altLang="en-IN" sz="3700" lang="en-US"/>
              <a:t>o</a:t>
            </a:r>
            <a:r>
              <a:rPr altLang="en-IN" sz="3700" lang="en-US"/>
              <a:t>d</a:t>
            </a:r>
            <a:r>
              <a:rPr altLang="en-IN" sz="3700" lang="en-US"/>
              <a:t>.</a:t>
            </a:r>
            <a:r>
              <a:rPr altLang="en-IN" sz="3700" lang="en-US"/>
              <a:t>S</a:t>
            </a:r>
            <a:r>
              <a:rPr altLang="en-IN" sz="3700" lang="en-US"/>
              <a:t>o</a:t>
            </a:r>
            <a:r>
              <a:rPr altLang="en-IN" sz="3700" lang="en-US"/>
              <a:t>m</a:t>
            </a:r>
            <a:r>
              <a:rPr altLang="en-IN" sz="3700" lang="en-US"/>
              <a:t>e</a:t>
            </a:r>
            <a:r>
              <a:rPr altLang="en-IN" sz="3700" lang="en-US"/>
              <a:t> </a:t>
            </a:r>
            <a:r>
              <a:rPr altLang="en-IN" sz="3700" lang="en-US"/>
              <a:t>o</a:t>
            </a:r>
            <a:r>
              <a:rPr altLang="en-IN" sz="3700" lang="en-US"/>
              <a:t>f</a:t>
            </a:r>
            <a:r>
              <a:rPr altLang="en-IN" sz="3700" lang="en-US"/>
              <a:t> </a:t>
            </a:r>
            <a:r>
              <a:rPr altLang="en-IN" sz="3700" lang="en-US"/>
              <a:t>t</a:t>
            </a:r>
            <a:r>
              <a:rPr altLang="en-IN" sz="3700" lang="en-US"/>
              <a:t>h</a:t>
            </a:r>
            <a:r>
              <a:rPr altLang="en-IN" sz="3700" lang="en-US"/>
              <a:t>e</a:t>
            </a:r>
            <a:r>
              <a:rPr altLang="en-IN" sz="3700" lang="en-US"/>
              <a:t> </a:t>
            </a:r>
            <a:r>
              <a:rPr altLang="en-IN" sz="3700" lang="en-US"/>
              <a:t>b</a:t>
            </a:r>
            <a:r>
              <a:rPr altLang="en-IN" sz="3700" lang="en-US"/>
              <a:t>o</a:t>
            </a:r>
            <a:r>
              <a:rPr altLang="en-IN" sz="3700" lang="en-US"/>
              <a:t>d</a:t>
            </a:r>
            <a:r>
              <a:rPr altLang="en-IN" sz="3700" lang="en-US"/>
              <a:t>y</a:t>
            </a:r>
            <a:r>
              <a:rPr altLang="en-IN" sz="3700" lang="en-US"/>
              <a:t> </a:t>
            </a:r>
            <a:r>
              <a:rPr altLang="en-IN" sz="3700" lang="en-US"/>
              <a:t>b</a:t>
            </a:r>
            <a:r>
              <a:rPr altLang="en-IN" sz="3700" lang="en-US"/>
              <a:t>u</a:t>
            </a:r>
            <a:r>
              <a:rPr altLang="en-IN" sz="3700" lang="en-US"/>
              <a:t>i</a:t>
            </a:r>
            <a:r>
              <a:rPr altLang="en-IN" sz="3700" lang="en-US"/>
              <a:t>l</a:t>
            </a:r>
            <a:r>
              <a:rPr altLang="en-IN" sz="3700" lang="en-US"/>
              <a:t>d</a:t>
            </a:r>
            <a:r>
              <a:rPr altLang="en-IN" sz="3700" lang="en-US"/>
              <a:t>i</a:t>
            </a:r>
            <a:r>
              <a:rPr altLang="en-IN" sz="3700" lang="en-US"/>
              <a:t>n</a:t>
            </a:r>
            <a:r>
              <a:rPr altLang="en-IN" sz="3700" lang="en-US"/>
              <a:t>g</a:t>
            </a:r>
            <a:r>
              <a:rPr altLang="en-IN" sz="3700" lang="en-US"/>
              <a:t> </a:t>
            </a:r>
            <a:r>
              <a:rPr altLang="en-IN" sz="3700" lang="en-US"/>
              <a:t>f</a:t>
            </a:r>
            <a:r>
              <a:rPr altLang="en-IN" sz="3700" lang="en-US"/>
              <a:t>o</a:t>
            </a:r>
            <a:r>
              <a:rPr altLang="en-IN" sz="3700" lang="en-US"/>
              <a:t>o</a:t>
            </a:r>
            <a:r>
              <a:rPr altLang="en-IN" sz="3700" lang="en-US"/>
              <a:t>d</a:t>
            </a:r>
            <a:r>
              <a:rPr altLang="en-IN" sz="3700" lang="en-US"/>
              <a:t> </a:t>
            </a:r>
            <a:r>
              <a:rPr altLang="en-IN" sz="3700" lang="en-US"/>
              <a:t>a</a:t>
            </a:r>
            <a:r>
              <a:rPr altLang="en-IN" sz="3700" lang="en-US"/>
              <a:t>r</a:t>
            </a:r>
            <a:r>
              <a:rPr altLang="en-IN" sz="3700" lang="en-US"/>
              <a:t>e</a:t>
            </a:r>
            <a:r>
              <a:rPr altLang="en-IN" sz="3700" lang="en-US"/>
              <a:t> </a:t>
            </a:r>
            <a:r>
              <a:rPr altLang="en-IN" sz="3700" lang="en-US"/>
              <a:t>p</a:t>
            </a:r>
            <a:r>
              <a:rPr altLang="en-IN" sz="3700" lang="en-US"/>
              <a:t>u</a:t>
            </a:r>
            <a:r>
              <a:rPr altLang="en-IN" sz="3700" lang="en-US"/>
              <a:t>l</a:t>
            </a:r>
            <a:r>
              <a:rPr altLang="en-IN" sz="3700" lang="en-US"/>
              <a:t>s</a:t>
            </a:r>
            <a:r>
              <a:rPr altLang="en-IN" sz="3700" lang="en-US"/>
              <a:t>e</a:t>
            </a:r>
            <a:r>
              <a:rPr altLang="en-IN" sz="3700" lang="en-US"/>
              <a:t>s</a:t>
            </a:r>
            <a:r>
              <a:rPr altLang="en-IN" sz="3700" lang="en-US"/>
              <a:t> </a:t>
            </a:r>
            <a:r>
              <a:rPr altLang="en-IN" sz="3700" lang="en-US"/>
              <a:t>,</a:t>
            </a:r>
            <a:r>
              <a:rPr altLang="en-IN" sz="3700" lang="en-US"/>
              <a:t>b</a:t>
            </a:r>
            <a:r>
              <a:rPr altLang="en-IN" sz="3700" lang="en-US"/>
              <a:t>e</a:t>
            </a:r>
            <a:r>
              <a:rPr altLang="en-IN" sz="3700" lang="en-US"/>
              <a:t>a</a:t>
            </a:r>
            <a:r>
              <a:rPr altLang="en-IN" sz="3700" lang="en-US"/>
              <a:t>n</a:t>
            </a:r>
            <a:r>
              <a:rPr altLang="en-IN" sz="3700" lang="en-US"/>
              <a:t>s</a:t>
            </a:r>
            <a:r>
              <a:rPr altLang="en-IN" sz="3700" lang="en-US"/>
              <a:t>,</a:t>
            </a:r>
            <a:r>
              <a:rPr altLang="en-IN" sz="3700" lang="en-US"/>
              <a:t>e</a:t>
            </a:r>
            <a:r>
              <a:rPr altLang="en-IN" sz="3700" lang="en-US"/>
              <a:t>g</a:t>
            </a:r>
            <a:r>
              <a:rPr altLang="en-IN" sz="3700" lang="en-US"/>
              <a:t>g</a:t>
            </a:r>
            <a:r>
              <a:rPr altLang="en-IN" sz="3700" lang="en-US"/>
              <a:t>s</a:t>
            </a:r>
            <a:r>
              <a:rPr altLang="en-IN" sz="3700" lang="en-US"/>
              <a:t>,</a:t>
            </a:r>
            <a:r>
              <a:rPr altLang="en-IN" sz="3700" lang="en-US"/>
              <a:t>m</a:t>
            </a:r>
            <a:r>
              <a:rPr altLang="en-IN" sz="3700" lang="en-US"/>
              <a:t>i</a:t>
            </a:r>
            <a:r>
              <a:rPr altLang="en-IN" sz="3700" lang="en-US"/>
              <a:t>l</a:t>
            </a:r>
            <a:r>
              <a:rPr altLang="en-IN" sz="3700" lang="en-US"/>
              <a:t>k</a:t>
            </a:r>
            <a:r>
              <a:rPr altLang="en-IN" sz="3700" lang="en-US"/>
              <a:t>,</a:t>
            </a:r>
            <a:r>
              <a:rPr altLang="en-IN" sz="3700" lang="en-US"/>
              <a:t>n</a:t>
            </a:r>
            <a:r>
              <a:rPr altLang="en-IN" sz="3700" lang="en-US"/>
              <a:t>u</a:t>
            </a:r>
            <a:r>
              <a:rPr altLang="en-IN" sz="3700" lang="en-US"/>
              <a:t>t</a:t>
            </a:r>
            <a:r>
              <a:rPr altLang="en-IN" sz="3700" lang="en-US"/>
              <a:t>s</a:t>
            </a:r>
            <a:r>
              <a:rPr altLang="en-IN" sz="3700" lang="en-US"/>
              <a:t>,</a:t>
            </a:r>
            <a:r>
              <a:rPr altLang="en-IN" sz="3700" lang="en-US"/>
              <a:t>e</a:t>
            </a:r>
            <a:r>
              <a:rPr altLang="en-IN" sz="3700" lang="en-US"/>
              <a:t>t</a:t>
            </a:r>
            <a:r>
              <a:rPr altLang="en-IN" sz="3700" lang="en-US"/>
              <a:t>c</a:t>
            </a:r>
            <a:endParaRPr sz="3700" lang="en-IN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6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IN" sz="4800" lang="en-US"/>
              <a:t>P</a:t>
            </a:r>
            <a:r>
              <a:rPr altLang="en-IN" sz="4800" lang="en-US"/>
              <a:t>r</a:t>
            </a:r>
            <a:r>
              <a:rPr altLang="en-IN" sz="4800" lang="en-US"/>
              <a:t>o</a:t>
            </a:r>
            <a:r>
              <a:rPr altLang="en-IN" sz="4800" lang="en-US"/>
              <a:t>t</a:t>
            </a:r>
            <a:r>
              <a:rPr altLang="en-IN" sz="4800" lang="en-US"/>
              <a:t>e</a:t>
            </a:r>
            <a:r>
              <a:rPr altLang="en-IN" sz="4800" lang="en-US"/>
              <a:t>c</a:t>
            </a:r>
            <a:r>
              <a:rPr altLang="en-IN" sz="4800" lang="en-US"/>
              <a:t>t</a:t>
            </a:r>
            <a:r>
              <a:rPr altLang="en-IN" sz="4800" lang="en-US"/>
              <a:t>i</a:t>
            </a:r>
            <a:r>
              <a:rPr altLang="en-IN" sz="4800" lang="en-US"/>
              <a:t>v</a:t>
            </a:r>
            <a:r>
              <a:rPr altLang="en-IN" sz="4800" lang="en-US"/>
              <a:t>e</a:t>
            </a:r>
            <a:r>
              <a:rPr altLang="en-IN" sz="4800" lang="en-US"/>
              <a:t> </a:t>
            </a:r>
            <a:r>
              <a:rPr altLang="en-IN" sz="4800" lang="en-US"/>
              <a:t>f</a:t>
            </a:r>
            <a:r>
              <a:rPr altLang="en-IN" sz="4800" lang="en-US"/>
              <a:t>o</a:t>
            </a:r>
            <a:r>
              <a:rPr altLang="en-IN" sz="4800" lang="en-US"/>
              <a:t>o</a:t>
            </a:r>
            <a:r>
              <a:rPr altLang="en-IN" sz="4800" lang="en-US"/>
              <a:t>d</a:t>
            </a:r>
            <a:endParaRPr sz="4800" lang="en-IN"/>
          </a:p>
        </p:txBody>
      </p:sp>
      <p:sp>
        <p:nvSpPr>
          <p:cNvPr id="1048707" name=""/>
          <p:cNvSpPr>
            <a:spLocks noGrp="1"/>
          </p:cNvSpPr>
          <p:nvPr>
            <p:ph idx="1"/>
          </p:nvPr>
        </p:nvSpPr>
        <p:spPr>
          <a:xfrm>
            <a:off x="2611808" y="1346670"/>
            <a:ext cx="7796540" cy="3997828"/>
          </a:xfrm>
        </p:spPr>
        <p:txBody>
          <a:bodyPr/>
          <a:p>
            <a:r>
              <a:rPr altLang="en-IN" sz="3400" lang="en-US"/>
              <a:t>T</a:t>
            </a:r>
            <a:r>
              <a:rPr altLang="en-IN" sz="3400" lang="en-US"/>
              <a:t>h</a:t>
            </a:r>
            <a:r>
              <a:rPr altLang="en-IN" sz="3400" lang="en-US"/>
              <a:t>e</a:t>
            </a:r>
            <a:r>
              <a:rPr altLang="en-IN" sz="3400" lang="en-US"/>
              <a:t> </a:t>
            </a:r>
            <a:r>
              <a:rPr altLang="en-IN" sz="3400" lang="en-US"/>
              <a:t>f</a:t>
            </a:r>
            <a:r>
              <a:rPr altLang="en-IN" sz="3400" lang="en-US"/>
              <a:t>o</a:t>
            </a:r>
            <a:r>
              <a:rPr altLang="en-IN" sz="3400" lang="en-US"/>
              <a:t>o</a:t>
            </a:r>
            <a:r>
              <a:rPr altLang="en-IN" sz="3400" lang="en-US"/>
              <a:t>d</a:t>
            </a:r>
            <a:r>
              <a:rPr altLang="en-IN" sz="3400" lang="en-US"/>
              <a:t> </a:t>
            </a:r>
            <a:r>
              <a:rPr altLang="en-IN" sz="3400" lang="en-US"/>
              <a:t>t</a:t>
            </a:r>
            <a:r>
              <a:rPr altLang="en-IN" sz="3400" lang="en-US"/>
              <a:t>h</a:t>
            </a:r>
            <a:r>
              <a:rPr altLang="en-IN" sz="3400" lang="en-US"/>
              <a:t>a</a:t>
            </a:r>
            <a:r>
              <a:rPr altLang="en-IN" sz="3400" lang="en-US"/>
              <a:t>t</a:t>
            </a:r>
            <a:r>
              <a:rPr altLang="en-IN" sz="3400" lang="en-US"/>
              <a:t> </a:t>
            </a:r>
            <a:r>
              <a:rPr altLang="en-IN" sz="3400" lang="en-US"/>
              <a:t>p</a:t>
            </a:r>
            <a:r>
              <a:rPr altLang="en-IN" sz="3400" lang="en-US"/>
              <a:t>r</a:t>
            </a:r>
            <a:r>
              <a:rPr altLang="en-IN" sz="3400" lang="en-US"/>
              <a:t>o</a:t>
            </a:r>
            <a:r>
              <a:rPr altLang="en-IN" sz="3400" lang="en-US"/>
              <a:t>t</a:t>
            </a:r>
            <a:r>
              <a:rPr altLang="en-IN" sz="3400" lang="en-US"/>
              <a:t>e</a:t>
            </a:r>
            <a:r>
              <a:rPr altLang="en-IN" sz="3400" lang="en-US"/>
              <a:t>c</a:t>
            </a:r>
            <a:r>
              <a:rPr altLang="en-IN" sz="3400" lang="en-US"/>
              <a:t>t</a:t>
            </a:r>
            <a:r>
              <a:rPr altLang="en-IN" sz="3400" lang="en-US"/>
              <a:t> </a:t>
            </a:r>
            <a:r>
              <a:rPr altLang="en-IN" sz="3400" lang="en-US"/>
              <a:t>u</a:t>
            </a:r>
            <a:r>
              <a:rPr altLang="en-IN" sz="3400" lang="en-US"/>
              <a:t>s</a:t>
            </a:r>
            <a:r>
              <a:rPr altLang="en-IN" sz="3400" lang="en-US"/>
              <a:t> </a:t>
            </a:r>
            <a:r>
              <a:rPr altLang="en-IN" sz="3400" lang="en-US"/>
              <a:t>f</a:t>
            </a:r>
            <a:r>
              <a:rPr altLang="en-IN" sz="3400" lang="en-US"/>
              <a:t>r</a:t>
            </a:r>
            <a:r>
              <a:rPr altLang="en-IN" sz="3400" lang="en-US"/>
              <a:t>o</a:t>
            </a:r>
            <a:r>
              <a:rPr altLang="en-IN" sz="3400" lang="en-US"/>
              <a:t>m</a:t>
            </a:r>
            <a:r>
              <a:rPr altLang="en-IN" sz="3400" lang="en-US"/>
              <a:t> </a:t>
            </a:r>
            <a:r>
              <a:rPr altLang="en-IN" sz="3400" lang="en-US"/>
              <a:t>diseases</a:t>
            </a:r>
            <a:r>
              <a:rPr altLang="en-IN" sz="3400" lang="en-US"/>
              <a:t> </a:t>
            </a:r>
            <a:r>
              <a:rPr altLang="en-IN" sz="3400" lang="en-US"/>
              <a:t>a</a:t>
            </a:r>
            <a:r>
              <a:rPr altLang="en-IN" sz="3400" lang="en-US"/>
              <a:t>r</a:t>
            </a:r>
            <a:r>
              <a:rPr altLang="en-IN" sz="3400" lang="en-US"/>
              <a:t>e</a:t>
            </a:r>
            <a:r>
              <a:rPr altLang="en-IN" sz="3400" lang="en-US"/>
              <a:t> </a:t>
            </a:r>
            <a:r>
              <a:rPr altLang="en-IN" sz="3400" lang="en-US"/>
              <a:t>c</a:t>
            </a:r>
            <a:r>
              <a:rPr altLang="en-IN" sz="3400" lang="en-US"/>
              <a:t>a</a:t>
            </a:r>
            <a:r>
              <a:rPr altLang="en-IN" sz="3400" lang="en-US"/>
              <a:t>l</a:t>
            </a:r>
            <a:r>
              <a:rPr altLang="en-IN" sz="3400" lang="en-US"/>
              <a:t>l</a:t>
            </a:r>
            <a:r>
              <a:rPr altLang="en-IN" sz="3400" lang="en-US"/>
              <a:t>e</a:t>
            </a:r>
            <a:r>
              <a:rPr altLang="en-IN" sz="3400" lang="en-US"/>
              <a:t>d</a:t>
            </a:r>
            <a:r>
              <a:rPr altLang="en-IN" sz="3400" lang="en-US"/>
              <a:t> </a:t>
            </a:r>
            <a:r>
              <a:rPr altLang="en-IN" sz="3400" lang="en-US"/>
              <a:t>p</a:t>
            </a:r>
            <a:r>
              <a:rPr altLang="en-IN" sz="3400" lang="en-US"/>
              <a:t>r</a:t>
            </a:r>
            <a:r>
              <a:rPr altLang="en-IN" sz="3400" lang="en-US"/>
              <a:t>o</a:t>
            </a:r>
            <a:r>
              <a:rPr altLang="en-IN" sz="3400" lang="en-US"/>
              <a:t>t</a:t>
            </a:r>
            <a:r>
              <a:rPr altLang="en-IN" sz="3400" lang="en-US"/>
              <a:t>e</a:t>
            </a:r>
            <a:r>
              <a:rPr altLang="en-IN" sz="3400" lang="en-US"/>
              <a:t>c</a:t>
            </a:r>
            <a:r>
              <a:rPr altLang="en-IN" sz="3400" lang="en-US"/>
              <a:t>t</a:t>
            </a:r>
            <a:r>
              <a:rPr altLang="en-IN" sz="3400" lang="en-US"/>
              <a:t>i</a:t>
            </a:r>
            <a:r>
              <a:rPr altLang="en-IN" sz="3400" lang="en-US"/>
              <a:t>v</a:t>
            </a:r>
            <a:r>
              <a:rPr altLang="en-IN" sz="3400" lang="en-US"/>
              <a:t>e</a:t>
            </a:r>
            <a:r>
              <a:rPr altLang="en-IN" sz="3400" lang="en-US"/>
              <a:t> </a:t>
            </a:r>
            <a:r>
              <a:rPr altLang="en-IN" sz="3400" lang="en-US"/>
              <a:t>f</a:t>
            </a:r>
            <a:r>
              <a:rPr altLang="en-IN" sz="3400" lang="en-US"/>
              <a:t>o</a:t>
            </a:r>
            <a:r>
              <a:rPr altLang="en-IN" sz="3400" lang="en-US"/>
              <a:t>o</a:t>
            </a:r>
            <a:r>
              <a:rPr altLang="en-IN" sz="3400" lang="en-US"/>
              <a:t>d</a:t>
            </a:r>
            <a:r>
              <a:rPr altLang="en-IN" sz="3400" lang="en-US"/>
              <a:t>.</a:t>
            </a:r>
            <a:r>
              <a:rPr altLang="en-IN" sz="3400" lang="en-US"/>
              <a:t>T</a:t>
            </a:r>
            <a:r>
              <a:rPr altLang="en-IN" sz="3400" lang="en-US"/>
              <a:t>h</a:t>
            </a:r>
            <a:r>
              <a:rPr altLang="en-IN" sz="3400" lang="en-US"/>
              <a:t>e</a:t>
            </a:r>
            <a:r>
              <a:rPr altLang="en-IN" sz="3400" lang="en-US"/>
              <a:t>y</a:t>
            </a:r>
            <a:r>
              <a:rPr altLang="en-IN" sz="3400" lang="en-US"/>
              <a:t> </a:t>
            </a:r>
            <a:r>
              <a:rPr altLang="en-IN" sz="3400" lang="en-US"/>
              <a:t>h</a:t>
            </a:r>
            <a:r>
              <a:rPr altLang="en-IN" sz="3400" lang="en-US"/>
              <a:t>e</a:t>
            </a:r>
            <a:r>
              <a:rPr altLang="en-IN" sz="3400" lang="en-US"/>
              <a:t>l</a:t>
            </a:r>
            <a:r>
              <a:rPr altLang="en-IN" sz="3400" lang="en-US"/>
              <a:t>p</a:t>
            </a:r>
            <a:r>
              <a:rPr altLang="en-IN" sz="3400" lang="en-US"/>
              <a:t> </a:t>
            </a:r>
            <a:r>
              <a:rPr altLang="en-IN" sz="3400" lang="en-US"/>
              <a:t>u</a:t>
            </a:r>
            <a:r>
              <a:rPr altLang="en-IN" sz="3400" lang="en-US"/>
              <a:t>s</a:t>
            </a:r>
            <a:r>
              <a:rPr altLang="en-IN" sz="3400" lang="en-US"/>
              <a:t> </a:t>
            </a:r>
            <a:r>
              <a:rPr altLang="en-IN" sz="3400" lang="en-US"/>
              <a:t>t</a:t>
            </a:r>
            <a:r>
              <a:rPr altLang="en-IN" sz="3400" lang="en-US"/>
              <a:t>o</a:t>
            </a:r>
            <a:r>
              <a:rPr altLang="en-IN" sz="3400" lang="en-US"/>
              <a:t> </a:t>
            </a:r>
            <a:r>
              <a:rPr altLang="en-IN" sz="3400" lang="en-US"/>
              <a:t>r</a:t>
            </a:r>
            <a:r>
              <a:rPr altLang="en-IN" sz="3400" lang="en-US"/>
              <a:t>e</a:t>
            </a:r>
            <a:r>
              <a:rPr altLang="en-IN" sz="3400" lang="en-US"/>
              <a:t>m</a:t>
            </a:r>
            <a:r>
              <a:rPr altLang="en-IN" sz="3400" lang="en-US"/>
              <a:t>a</a:t>
            </a:r>
            <a:r>
              <a:rPr altLang="en-IN" sz="3400" lang="en-US"/>
              <a:t>i</a:t>
            </a:r>
            <a:r>
              <a:rPr altLang="en-IN" sz="3400" lang="en-US"/>
              <a:t>n</a:t>
            </a:r>
            <a:r>
              <a:rPr altLang="en-IN" sz="3400" lang="en-US"/>
              <a:t> </a:t>
            </a:r>
            <a:r>
              <a:rPr altLang="en-IN" sz="3400" lang="en-US"/>
              <a:t>h</a:t>
            </a:r>
            <a:r>
              <a:rPr altLang="en-IN" sz="3400" lang="en-US"/>
              <a:t>e</a:t>
            </a:r>
            <a:r>
              <a:rPr altLang="en-IN" sz="3400" lang="en-US"/>
              <a:t>a</a:t>
            </a:r>
            <a:r>
              <a:rPr altLang="en-IN" sz="3400" lang="en-US"/>
              <a:t>l</a:t>
            </a:r>
            <a:r>
              <a:rPr altLang="en-IN" sz="3400" lang="en-US"/>
              <a:t>t</a:t>
            </a:r>
            <a:r>
              <a:rPr altLang="en-IN" sz="3400" lang="en-US"/>
              <a:t>h</a:t>
            </a:r>
            <a:r>
              <a:rPr altLang="en-IN" sz="3400" lang="en-US"/>
              <a:t>y</a:t>
            </a:r>
            <a:r>
              <a:rPr altLang="en-IN" sz="3400" lang="en-US"/>
              <a:t> </a:t>
            </a:r>
            <a:r>
              <a:rPr altLang="en-IN" sz="3400" lang="en-US"/>
              <a:t>.</a:t>
            </a:r>
            <a:r>
              <a:rPr altLang="en-IN" sz="3400" lang="en-US"/>
              <a:t>T</a:t>
            </a:r>
            <a:r>
              <a:rPr altLang="en-IN" sz="3400" lang="en-US"/>
              <a:t>h</a:t>
            </a:r>
            <a:r>
              <a:rPr altLang="en-IN" sz="3400" lang="en-US"/>
              <a:t>e</a:t>
            </a:r>
            <a:r>
              <a:rPr altLang="en-IN" sz="3400" lang="en-US"/>
              <a:t>s</a:t>
            </a:r>
            <a:r>
              <a:rPr altLang="en-IN" sz="3400" lang="en-US"/>
              <a:t>e</a:t>
            </a:r>
            <a:r>
              <a:rPr altLang="en-IN" sz="3400" lang="en-US"/>
              <a:t> </a:t>
            </a:r>
            <a:r>
              <a:rPr altLang="en-IN" sz="3400" lang="en-US"/>
              <a:t>i</a:t>
            </a:r>
            <a:r>
              <a:rPr altLang="en-IN" sz="3400" lang="en-US"/>
              <a:t>n</a:t>
            </a:r>
            <a:r>
              <a:rPr altLang="en-IN" sz="3400" lang="en-US"/>
              <a:t>c</a:t>
            </a:r>
            <a:r>
              <a:rPr altLang="en-IN" sz="3400" lang="en-US"/>
              <a:t>l</a:t>
            </a:r>
            <a:r>
              <a:rPr altLang="en-IN" sz="3400" lang="en-US"/>
              <a:t>u</a:t>
            </a:r>
            <a:r>
              <a:rPr altLang="en-IN" sz="3400" lang="en-US"/>
              <a:t>d</a:t>
            </a:r>
            <a:r>
              <a:rPr altLang="en-IN" sz="3400" lang="en-US"/>
              <a:t>e</a:t>
            </a:r>
            <a:r>
              <a:rPr altLang="en-IN" sz="3400" lang="en-US"/>
              <a:t>s</a:t>
            </a:r>
            <a:r>
              <a:rPr altLang="en-IN" sz="3400" lang="en-US"/>
              <a:t> </a:t>
            </a:r>
            <a:r>
              <a:rPr altLang="en-IN" sz="3400" lang="en-US"/>
              <a:t>f</a:t>
            </a:r>
            <a:r>
              <a:rPr altLang="en-IN" sz="3400" lang="en-US"/>
              <a:t>r</a:t>
            </a:r>
            <a:r>
              <a:rPr altLang="en-IN" sz="3400" lang="en-US"/>
              <a:t>u</a:t>
            </a:r>
            <a:r>
              <a:rPr altLang="en-IN" sz="3400" lang="en-US"/>
              <a:t>i</a:t>
            </a:r>
            <a:r>
              <a:rPr altLang="en-IN" sz="3400" lang="en-US"/>
              <a:t>t</a:t>
            </a:r>
            <a:r>
              <a:rPr altLang="en-IN" sz="3400" lang="en-US"/>
              <a:t> </a:t>
            </a:r>
            <a:r>
              <a:rPr altLang="en-IN" sz="3400" lang="en-US"/>
              <a:t>a</a:t>
            </a:r>
            <a:r>
              <a:rPr altLang="en-IN" sz="3400" lang="en-US"/>
              <a:t>n</a:t>
            </a:r>
            <a:r>
              <a:rPr altLang="en-IN" sz="3400" lang="en-US"/>
              <a:t>d</a:t>
            </a:r>
            <a:r>
              <a:rPr altLang="en-IN" sz="3400" lang="en-US"/>
              <a:t> </a:t>
            </a:r>
            <a:r>
              <a:rPr altLang="en-IN" sz="3400" lang="en-US"/>
              <a:t>v</a:t>
            </a:r>
            <a:r>
              <a:rPr altLang="en-IN" sz="3400" lang="en-US"/>
              <a:t>e</a:t>
            </a:r>
            <a:r>
              <a:rPr altLang="en-IN" sz="3400" lang="en-US"/>
              <a:t>g</a:t>
            </a:r>
            <a:r>
              <a:rPr altLang="en-IN" sz="3400" lang="en-US"/>
              <a:t>e</a:t>
            </a:r>
            <a:r>
              <a:rPr altLang="en-IN" sz="3400" lang="en-US"/>
              <a:t>t</a:t>
            </a:r>
            <a:r>
              <a:rPr altLang="en-IN" sz="3400" lang="en-US"/>
              <a:t>a</a:t>
            </a:r>
            <a:r>
              <a:rPr altLang="en-IN" sz="3400" lang="en-US"/>
              <a:t>b</a:t>
            </a:r>
            <a:r>
              <a:rPr altLang="en-IN" sz="3400" lang="en-US"/>
              <a:t>l</a:t>
            </a:r>
            <a:r>
              <a:rPr altLang="en-IN" sz="3400" lang="en-US"/>
              <a:t>e</a:t>
            </a:r>
            <a:r>
              <a:rPr altLang="en-IN" sz="3400" lang="en-US"/>
              <a:t>s</a:t>
            </a:r>
            <a:endParaRPr sz="3400" lang="en-IN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"/>
          <p:cNvSpPr>
            <a:spLocks noGrp="1"/>
          </p:cNvSpPr>
          <p:nvPr>
            <p:ph type="title"/>
          </p:nvPr>
        </p:nvSpPr>
        <p:spPr>
          <a:xfrm>
            <a:off x="2611808" y="0"/>
            <a:ext cx="7958331" cy="1077229"/>
          </a:xfrm>
        </p:spPr>
        <p:txBody>
          <a:bodyPr/>
          <a:p>
            <a:r>
              <a:rPr altLang="en-IN" b="1" sz="4300" lang="en-US"/>
              <a:t>M</a:t>
            </a:r>
            <a:r>
              <a:rPr altLang="en-IN" b="1" sz="4300" lang="en-US"/>
              <a:t>e</a:t>
            </a:r>
            <a:r>
              <a:rPr altLang="en-IN" b="1" sz="4300" lang="en-US"/>
              <a:t>a</a:t>
            </a:r>
            <a:r>
              <a:rPr altLang="en-IN" b="1" sz="4300" lang="en-US"/>
              <a:t>l</a:t>
            </a:r>
            <a:r>
              <a:rPr altLang="en-IN" b="1" sz="4300" lang="en-US"/>
              <a:t>s</a:t>
            </a:r>
            <a:r>
              <a:rPr altLang="en-IN" b="1" sz="4300" lang="en-US"/>
              <a:t> </a:t>
            </a:r>
            <a:r>
              <a:rPr altLang="en-IN" b="1" sz="4300" lang="en-US"/>
              <a:t>&amp;</a:t>
            </a:r>
            <a:r>
              <a:rPr altLang="en-IN" b="1" sz="4300" lang="en-US"/>
              <a:t>G</a:t>
            </a:r>
            <a:r>
              <a:rPr altLang="en-IN" b="1" sz="4300" lang="en-US"/>
              <a:t>o</a:t>
            </a:r>
            <a:r>
              <a:rPr altLang="en-IN" b="1" sz="4300" lang="en-US"/>
              <a:t>o</a:t>
            </a:r>
            <a:r>
              <a:rPr altLang="en-IN" b="1" sz="4300" lang="en-US"/>
              <a:t>d</a:t>
            </a:r>
            <a:r>
              <a:rPr altLang="en-IN" b="1" sz="4300" lang="en-US"/>
              <a:t> </a:t>
            </a:r>
            <a:r>
              <a:rPr altLang="en-IN" b="1" sz="4300" lang="en-US"/>
              <a:t>f</a:t>
            </a:r>
            <a:r>
              <a:rPr altLang="en-IN" b="1" sz="4300" lang="en-US"/>
              <a:t>o</a:t>
            </a:r>
            <a:r>
              <a:rPr altLang="en-IN" b="1" sz="4300" lang="en-US"/>
              <a:t>o</a:t>
            </a:r>
            <a:r>
              <a:rPr altLang="en-IN" b="1" sz="4300" lang="en-US"/>
              <a:t>d</a:t>
            </a:r>
            <a:r>
              <a:rPr altLang="en-IN" b="1" sz="4300" lang="en-US"/>
              <a:t> </a:t>
            </a:r>
            <a:r>
              <a:rPr altLang="en-IN" b="1" sz="4300" lang="en-US"/>
              <a:t>h</a:t>
            </a:r>
            <a:r>
              <a:rPr altLang="en-IN" b="1" sz="4300" lang="en-US"/>
              <a:t>a</a:t>
            </a:r>
            <a:r>
              <a:rPr altLang="en-IN" b="1" sz="4300" lang="en-US"/>
              <a:t>b</a:t>
            </a:r>
            <a:r>
              <a:rPr altLang="en-IN" b="1" sz="4300" lang="en-US"/>
              <a:t>i</a:t>
            </a:r>
            <a:r>
              <a:rPr altLang="en-IN" b="1" sz="4300" lang="en-US"/>
              <a:t>t</a:t>
            </a:r>
            <a:r>
              <a:rPr altLang="en-IN" b="1" sz="4300" lang="en-US"/>
              <a:t>s</a:t>
            </a:r>
            <a:endParaRPr b="1" sz="4300" lang="en-IN"/>
          </a:p>
        </p:txBody>
      </p:sp>
      <p:sp>
        <p:nvSpPr>
          <p:cNvPr id="1048709" name=""/>
          <p:cNvSpPr>
            <a:spLocks noGrp="1"/>
          </p:cNvSpPr>
          <p:nvPr>
            <p:ph idx="1"/>
          </p:nvPr>
        </p:nvSpPr>
        <p:spPr>
          <a:xfrm>
            <a:off x="2197729" y="1820067"/>
            <a:ext cx="7796540" cy="3997828"/>
          </a:xfrm>
        </p:spPr>
        <p:txBody>
          <a:bodyPr>
            <a:noAutofit/>
          </a:bodyPr>
          <a:p>
            <a:r>
              <a:rPr altLang="en-IN" sz="3000" lang="en-US"/>
              <a:t>M</a:t>
            </a:r>
            <a:r>
              <a:rPr altLang="en-IN" sz="3000" lang="en-US"/>
              <a:t>e</a:t>
            </a:r>
            <a:r>
              <a:rPr altLang="en-IN" sz="3000" lang="en-US"/>
              <a:t>a</a:t>
            </a:r>
            <a:r>
              <a:rPr altLang="en-IN" sz="3000" lang="en-US"/>
              <a:t>l</a:t>
            </a:r>
            <a:r>
              <a:rPr altLang="en-IN" sz="3000" lang="en-US"/>
              <a:t>s</a:t>
            </a:r>
            <a:r>
              <a:rPr altLang="en-IN" sz="3000" lang="en-US"/>
              <a:t>-</a:t>
            </a:r>
            <a:r>
              <a:rPr altLang="en-IN" sz="3000" lang="en-US"/>
              <a:t>A</a:t>
            </a:r>
            <a:r>
              <a:rPr altLang="en-IN" sz="3000" lang="en-US"/>
              <a:t> </a:t>
            </a:r>
            <a:r>
              <a:rPr altLang="en-IN" sz="3000" lang="en-US"/>
              <a:t>m</a:t>
            </a:r>
            <a:r>
              <a:rPr altLang="en-IN" sz="3000" lang="en-US"/>
              <a:t>e</a:t>
            </a:r>
            <a:r>
              <a:rPr altLang="en-IN" sz="3000" lang="en-US"/>
              <a:t>a</a:t>
            </a:r>
            <a:r>
              <a:rPr altLang="en-IN" sz="3000" lang="en-US"/>
              <a:t>l</a:t>
            </a:r>
            <a:r>
              <a:rPr altLang="en-IN" sz="3000" lang="en-US"/>
              <a:t> </a:t>
            </a:r>
            <a:r>
              <a:rPr altLang="en-IN" sz="3000" lang="en-US"/>
              <a:t>i</a:t>
            </a:r>
            <a:r>
              <a:rPr altLang="en-IN" sz="3000" lang="en-US"/>
              <a:t>s</a:t>
            </a:r>
            <a:r>
              <a:rPr altLang="en-IN" sz="3000" lang="en-US"/>
              <a:t> </a:t>
            </a:r>
            <a:r>
              <a:rPr altLang="en-IN" sz="3000" lang="en-US"/>
              <a:t>a</a:t>
            </a:r>
            <a:r>
              <a:rPr altLang="en-IN" sz="3000" lang="en-US"/>
              <a:t> </a:t>
            </a:r>
            <a:r>
              <a:rPr altLang="en-IN" sz="3000" lang="en-US"/>
              <a:t>f</a:t>
            </a:r>
            <a:r>
              <a:rPr altLang="en-IN" sz="3000" lang="en-US"/>
              <a:t>ood </a:t>
            </a:r>
            <a:r>
              <a:rPr altLang="en-IN" sz="3000" lang="en-US"/>
              <a:t>w</a:t>
            </a:r>
            <a:r>
              <a:rPr altLang="en-IN" sz="3000" lang="en-US"/>
              <a:t>e</a:t>
            </a:r>
            <a:r>
              <a:rPr altLang="en-IN" sz="3000" lang="en-US"/>
              <a:t> </a:t>
            </a:r>
            <a:r>
              <a:rPr altLang="en-IN" sz="3000" lang="en-US"/>
              <a:t>e</a:t>
            </a:r>
            <a:r>
              <a:rPr altLang="en-IN" sz="3000" lang="en-US"/>
              <a:t>a</a:t>
            </a:r>
            <a:r>
              <a:rPr altLang="en-IN" sz="3000" lang="en-US"/>
              <a:t>t</a:t>
            </a:r>
            <a:r>
              <a:rPr altLang="en-IN" sz="3000" lang="en-US"/>
              <a:t>.</a:t>
            </a:r>
            <a:r>
              <a:rPr altLang="en-IN" sz="3000" lang="en-US"/>
              <a:t>W</a:t>
            </a:r>
            <a:r>
              <a:rPr altLang="en-IN" sz="3000" lang="en-US"/>
              <a:t>e</a:t>
            </a:r>
            <a:r>
              <a:rPr altLang="en-IN" sz="3000" lang="en-US"/>
              <a:t> </a:t>
            </a:r>
            <a:r>
              <a:rPr altLang="en-IN" sz="3000" lang="en-US"/>
              <a:t>e</a:t>
            </a:r>
            <a:r>
              <a:rPr altLang="en-IN" sz="3000" lang="en-US"/>
              <a:t>a</a:t>
            </a:r>
            <a:r>
              <a:rPr altLang="en-IN" sz="3000" lang="en-US"/>
              <a:t>t</a:t>
            </a:r>
            <a:r>
              <a:rPr altLang="en-IN" sz="3000" lang="en-US"/>
              <a:t> </a:t>
            </a:r>
            <a:r>
              <a:rPr altLang="en-IN" sz="3000" lang="en-US"/>
              <a:t>t</a:t>
            </a:r>
            <a:r>
              <a:rPr altLang="en-IN" sz="3000" lang="en-US"/>
              <a:t>h</a:t>
            </a:r>
            <a:r>
              <a:rPr altLang="en-IN" sz="3000" lang="en-US"/>
              <a:t>r</a:t>
            </a:r>
            <a:r>
              <a:rPr altLang="en-IN" sz="3000" lang="en-US"/>
              <a:t>e</a:t>
            </a:r>
            <a:r>
              <a:rPr altLang="en-IN" sz="3000" lang="en-US"/>
              <a:t>e</a:t>
            </a:r>
            <a:r>
              <a:rPr altLang="en-IN" sz="3000" lang="en-US"/>
              <a:t> </a:t>
            </a:r>
            <a:r>
              <a:rPr altLang="en-IN" sz="3000" lang="en-US"/>
              <a:t>m</a:t>
            </a:r>
            <a:r>
              <a:rPr altLang="en-IN" sz="3000" lang="en-US"/>
              <a:t>e</a:t>
            </a:r>
            <a:r>
              <a:rPr altLang="en-IN" sz="3000" lang="en-US"/>
              <a:t>a</a:t>
            </a:r>
            <a:r>
              <a:rPr altLang="en-IN" sz="3000" lang="en-US"/>
              <a:t>l</a:t>
            </a:r>
            <a:r>
              <a:rPr altLang="en-IN" sz="3000" lang="en-US"/>
              <a:t>s</a:t>
            </a:r>
            <a:r>
              <a:rPr altLang="en-IN" sz="3000" lang="en-US"/>
              <a:t> </a:t>
            </a:r>
            <a:r>
              <a:rPr altLang="en-IN" sz="3000" lang="en-US"/>
              <a:t>i</a:t>
            </a:r>
            <a:r>
              <a:rPr altLang="en-IN" sz="3000" lang="en-US"/>
              <a:t>n</a:t>
            </a:r>
            <a:r>
              <a:rPr altLang="en-IN" sz="3000" lang="en-US"/>
              <a:t> </a:t>
            </a:r>
            <a:r>
              <a:rPr altLang="en-IN" sz="3000" lang="en-US"/>
              <a:t>a</a:t>
            </a:r>
            <a:r>
              <a:rPr altLang="en-IN" sz="3000" lang="en-US"/>
              <a:t> </a:t>
            </a:r>
            <a:r>
              <a:rPr altLang="en-IN" sz="3000" lang="en-US"/>
              <a:t>d</a:t>
            </a:r>
            <a:r>
              <a:rPr altLang="en-IN" sz="3000" lang="en-US"/>
              <a:t>a</a:t>
            </a:r>
            <a:r>
              <a:rPr altLang="en-IN" sz="3000" lang="en-US"/>
              <a:t>y</a:t>
            </a:r>
            <a:r>
              <a:rPr altLang="en-IN" sz="3000" lang="en-US"/>
              <a:t> </a:t>
            </a:r>
            <a:r>
              <a:rPr altLang="en-IN" sz="3000" lang="en-US"/>
              <a:t>-b</a:t>
            </a:r>
            <a:r>
              <a:rPr altLang="en-IN" sz="3000" lang="en-US"/>
              <a:t>r</a:t>
            </a:r>
            <a:r>
              <a:rPr altLang="en-IN" sz="3000" lang="en-US"/>
              <a:t>e</a:t>
            </a:r>
            <a:r>
              <a:rPr altLang="en-IN" sz="3000" lang="en-US"/>
              <a:t>a</a:t>
            </a:r>
            <a:r>
              <a:rPr altLang="en-IN" sz="3000" lang="en-US"/>
              <a:t>k</a:t>
            </a:r>
            <a:r>
              <a:rPr altLang="en-IN" sz="3000" lang="en-US"/>
              <a:t>f</a:t>
            </a:r>
            <a:r>
              <a:rPr altLang="en-IN" sz="3000" lang="en-US"/>
              <a:t>a</a:t>
            </a:r>
            <a:r>
              <a:rPr altLang="en-IN" sz="3000" lang="en-US"/>
              <a:t>s</a:t>
            </a:r>
            <a:r>
              <a:rPr altLang="en-IN" sz="3000" lang="en-US"/>
              <a:t>t</a:t>
            </a:r>
            <a:r>
              <a:rPr altLang="en-IN" sz="3000" lang="en-US"/>
              <a:t>,</a:t>
            </a:r>
            <a:r>
              <a:rPr altLang="en-IN" sz="3000" lang="en-US"/>
              <a:t>l</a:t>
            </a:r>
            <a:r>
              <a:rPr altLang="en-IN" sz="3000" lang="en-US"/>
              <a:t>u</a:t>
            </a:r>
            <a:r>
              <a:rPr altLang="en-IN" sz="3000" lang="en-US"/>
              <a:t>n</a:t>
            </a:r>
            <a:r>
              <a:rPr altLang="en-IN" sz="3000" lang="en-US"/>
              <a:t>c</a:t>
            </a:r>
            <a:r>
              <a:rPr altLang="en-IN" sz="3000" lang="en-US"/>
              <a:t>h</a:t>
            </a:r>
            <a:r>
              <a:rPr altLang="en-IN" sz="3000" lang="en-US"/>
              <a:t> </a:t>
            </a:r>
            <a:r>
              <a:rPr altLang="en-IN" sz="3000" lang="en-US"/>
              <a:t>a</a:t>
            </a:r>
            <a:r>
              <a:rPr altLang="en-IN" sz="3000" lang="en-US"/>
              <a:t>n</a:t>
            </a:r>
            <a:r>
              <a:rPr altLang="en-IN" sz="3000" lang="en-US"/>
              <a:t>d</a:t>
            </a:r>
            <a:r>
              <a:rPr altLang="en-IN" sz="3000" lang="en-US"/>
              <a:t> </a:t>
            </a:r>
            <a:r>
              <a:rPr altLang="en-IN" sz="3000" lang="en-US"/>
              <a:t>d</a:t>
            </a:r>
            <a:r>
              <a:rPr altLang="en-IN" sz="3000" lang="en-US"/>
              <a:t>i</a:t>
            </a:r>
            <a:r>
              <a:rPr altLang="en-IN" sz="3000" lang="en-US"/>
              <a:t>n</a:t>
            </a:r>
            <a:r>
              <a:rPr altLang="en-IN" sz="3000" lang="en-US"/>
              <a:t>n</a:t>
            </a:r>
            <a:r>
              <a:rPr altLang="en-IN" sz="3000" lang="en-US"/>
              <a:t>e</a:t>
            </a:r>
            <a:r>
              <a:rPr altLang="en-IN" sz="3000" lang="en-US"/>
              <a:t>r</a:t>
            </a:r>
            <a:endParaRPr sz="3000" lang="en-IN"/>
          </a:p>
          <a:p>
            <a:r>
              <a:rPr altLang="en-IN" sz="3000" lang="en-US"/>
              <a:t>S</a:t>
            </a:r>
            <a:r>
              <a:rPr altLang="en-IN" sz="3000" lang="en-US"/>
              <a:t>o</a:t>
            </a:r>
            <a:r>
              <a:rPr altLang="en-IN" sz="3000" lang="en-US"/>
              <a:t>m</a:t>
            </a:r>
            <a:r>
              <a:rPr altLang="en-IN" sz="3000" lang="en-US"/>
              <a:t>e</a:t>
            </a:r>
            <a:r>
              <a:rPr altLang="en-IN" sz="3000" lang="en-US"/>
              <a:t> </a:t>
            </a:r>
            <a:r>
              <a:rPr altLang="en-IN" sz="3000" lang="en-US"/>
              <a:t>g</a:t>
            </a:r>
            <a:r>
              <a:rPr altLang="en-IN" sz="3000" lang="en-US"/>
              <a:t>o</a:t>
            </a:r>
            <a:r>
              <a:rPr altLang="en-IN" sz="3000" lang="en-US"/>
              <a:t>o</a:t>
            </a:r>
            <a:r>
              <a:rPr altLang="en-IN" sz="3000" lang="en-US"/>
              <a:t>d</a:t>
            </a:r>
            <a:r>
              <a:rPr altLang="en-IN" sz="3000" lang="en-US"/>
              <a:t> </a:t>
            </a:r>
            <a:r>
              <a:rPr altLang="en-IN" sz="3000" lang="en-US"/>
              <a:t>f</a:t>
            </a:r>
            <a:r>
              <a:rPr altLang="en-IN" sz="3000" lang="en-US"/>
              <a:t>o</a:t>
            </a:r>
            <a:r>
              <a:rPr altLang="en-IN" sz="3000" lang="en-US"/>
              <a:t>o</a:t>
            </a:r>
            <a:r>
              <a:rPr altLang="en-IN" sz="3000" lang="en-US"/>
              <a:t>d</a:t>
            </a:r>
            <a:r>
              <a:rPr altLang="en-IN" sz="3000" lang="en-US"/>
              <a:t> </a:t>
            </a:r>
            <a:r>
              <a:rPr altLang="en-IN" sz="3000" lang="en-US"/>
              <a:t>h</a:t>
            </a:r>
            <a:r>
              <a:rPr altLang="en-IN" sz="3000" lang="en-US"/>
              <a:t>a</a:t>
            </a:r>
            <a:r>
              <a:rPr altLang="en-IN" sz="3000" lang="en-US"/>
              <a:t>b</a:t>
            </a:r>
            <a:r>
              <a:rPr altLang="en-IN" sz="3000" lang="en-US"/>
              <a:t>i</a:t>
            </a:r>
            <a:r>
              <a:rPr altLang="en-IN" sz="3000" lang="en-US"/>
              <a:t>t</a:t>
            </a:r>
            <a:r>
              <a:rPr altLang="en-IN" sz="3000" lang="en-US"/>
              <a:t>s</a:t>
            </a:r>
            <a:r>
              <a:rPr altLang="en-IN" sz="3000" lang="en-US"/>
              <a:t>-</a:t>
            </a:r>
            <a:endParaRPr sz="3000" lang="en-IN"/>
          </a:p>
          <a:p>
            <a:pPr indent="-457200" marL="457200">
              <a:buFont typeface="+mj-lt"/>
              <a:buAutoNum type="arabicPeriod" startAt="1"/>
            </a:pPr>
            <a:r>
              <a:rPr altLang="en-IN" sz="3000" lang="en-US"/>
              <a:t>W</a:t>
            </a:r>
            <a:r>
              <a:rPr altLang="en-IN" sz="3000" lang="en-US"/>
              <a:t>e</a:t>
            </a:r>
            <a:r>
              <a:rPr altLang="en-IN" sz="3000" lang="en-US"/>
              <a:t> </a:t>
            </a:r>
            <a:r>
              <a:rPr altLang="en-IN" sz="3000" lang="en-US"/>
              <a:t>s</a:t>
            </a:r>
            <a:r>
              <a:rPr altLang="en-IN" sz="3000" lang="en-US"/>
              <a:t>h</a:t>
            </a:r>
            <a:r>
              <a:rPr altLang="en-IN" sz="3000" lang="en-US"/>
              <a:t>o</a:t>
            </a:r>
            <a:r>
              <a:rPr altLang="en-IN" sz="3000" lang="en-US"/>
              <a:t>u</a:t>
            </a:r>
            <a:r>
              <a:rPr altLang="en-IN" sz="3000" lang="en-US"/>
              <a:t>l</a:t>
            </a:r>
            <a:r>
              <a:rPr altLang="en-IN" sz="3000" lang="en-US"/>
              <a:t>d</a:t>
            </a:r>
            <a:r>
              <a:rPr altLang="en-IN" sz="3000" lang="en-US"/>
              <a:t> </a:t>
            </a:r>
            <a:r>
              <a:rPr altLang="en-IN" sz="3000" lang="en-US"/>
              <a:t>w</a:t>
            </a:r>
            <a:r>
              <a:rPr altLang="en-IN" sz="3000" lang="en-US"/>
              <a:t>a</a:t>
            </a:r>
            <a:r>
              <a:rPr altLang="en-IN" sz="3000" lang="en-US"/>
              <a:t>s</a:t>
            </a:r>
            <a:r>
              <a:rPr altLang="en-IN" sz="3000" lang="en-US"/>
              <a:t>h</a:t>
            </a:r>
            <a:r>
              <a:rPr altLang="en-IN" sz="3000" lang="en-US"/>
              <a:t> </a:t>
            </a:r>
            <a:r>
              <a:rPr altLang="en-IN" sz="3000" lang="en-US"/>
              <a:t>o</a:t>
            </a:r>
            <a:r>
              <a:rPr altLang="en-IN" sz="3000" lang="en-US"/>
              <a:t>u</a:t>
            </a:r>
            <a:r>
              <a:rPr altLang="en-IN" sz="3000" lang="en-US"/>
              <a:t>r</a:t>
            </a:r>
            <a:r>
              <a:rPr altLang="en-IN" sz="3000" lang="en-US"/>
              <a:t> </a:t>
            </a:r>
            <a:r>
              <a:rPr altLang="en-IN" sz="3000" lang="en-US"/>
              <a:t>h</a:t>
            </a:r>
            <a:r>
              <a:rPr altLang="en-IN" sz="3000" lang="en-US"/>
              <a:t>a</a:t>
            </a:r>
            <a:r>
              <a:rPr altLang="en-IN" sz="3000" lang="en-US"/>
              <a:t>n</a:t>
            </a:r>
            <a:r>
              <a:rPr altLang="en-IN" sz="3000" lang="en-US"/>
              <a:t>d</a:t>
            </a:r>
            <a:r>
              <a:rPr altLang="en-IN" sz="3000" lang="en-US"/>
              <a:t>s</a:t>
            </a:r>
            <a:r>
              <a:rPr altLang="en-IN" sz="3000" lang="en-US"/>
              <a:t> </a:t>
            </a:r>
            <a:r>
              <a:rPr altLang="en-IN" sz="3000" lang="en-US"/>
              <a:t>b</a:t>
            </a:r>
            <a:r>
              <a:rPr altLang="en-IN" sz="3000" lang="en-US"/>
              <a:t>e</a:t>
            </a:r>
            <a:r>
              <a:rPr altLang="en-IN" sz="3000" lang="en-US"/>
              <a:t>f</a:t>
            </a:r>
            <a:r>
              <a:rPr altLang="en-IN" sz="3000" lang="en-US"/>
              <a:t>o</a:t>
            </a:r>
            <a:r>
              <a:rPr altLang="en-IN" sz="3000" lang="en-US"/>
              <a:t>r</a:t>
            </a:r>
            <a:r>
              <a:rPr altLang="en-IN" sz="3000" lang="en-US"/>
              <a:t>e</a:t>
            </a:r>
            <a:r>
              <a:rPr altLang="en-IN" sz="3000" lang="en-US"/>
              <a:t> </a:t>
            </a:r>
            <a:r>
              <a:rPr altLang="en-IN" sz="3000" lang="en-US"/>
              <a:t>a</a:t>
            </a:r>
            <a:r>
              <a:rPr altLang="en-IN" sz="3000" lang="en-US"/>
              <a:t>n</a:t>
            </a:r>
            <a:r>
              <a:rPr altLang="en-IN" sz="3000" lang="en-US"/>
              <a:t>d</a:t>
            </a:r>
            <a:r>
              <a:rPr altLang="en-IN" sz="3000" lang="en-US"/>
              <a:t> </a:t>
            </a:r>
            <a:r>
              <a:rPr altLang="en-IN" sz="3000" lang="en-US"/>
              <a:t>a</a:t>
            </a:r>
            <a:r>
              <a:rPr altLang="en-IN" sz="3000" lang="en-US"/>
              <a:t>f</a:t>
            </a:r>
            <a:r>
              <a:rPr altLang="en-IN" sz="3000" lang="en-US"/>
              <a:t>t</a:t>
            </a:r>
            <a:r>
              <a:rPr altLang="en-IN" sz="3000" lang="en-US"/>
              <a:t>e</a:t>
            </a:r>
            <a:r>
              <a:rPr altLang="en-IN" sz="3000" lang="en-US"/>
              <a:t>r</a:t>
            </a:r>
            <a:r>
              <a:rPr altLang="en-IN" sz="3000" lang="en-US"/>
              <a:t> </a:t>
            </a:r>
            <a:r>
              <a:rPr altLang="en-IN" sz="3000" lang="en-US"/>
              <a:t>m</a:t>
            </a:r>
            <a:r>
              <a:rPr altLang="en-IN" sz="3000" lang="en-US"/>
              <a:t>e</a:t>
            </a:r>
            <a:r>
              <a:rPr altLang="en-IN" sz="3000" lang="en-US"/>
              <a:t>a</a:t>
            </a:r>
            <a:r>
              <a:rPr altLang="en-IN" sz="3000" lang="en-US"/>
              <a:t>l</a:t>
            </a:r>
            <a:r>
              <a:rPr altLang="en-IN" sz="3000" lang="en-US"/>
              <a:t>s</a:t>
            </a:r>
            <a:endParaRPr sz="3000" lang="en-IN"/>
          </a:p>
          <a:p>
            <a:pPr indent="-457200" marL="457200">
              <a:buFont typeface="+mj-lt"/>
              <a:buAutoNum type="arabicPeriod" startAt="1"/>
            </a:pPr>
            <a:r>
              <a:rPr altLang="en-IN" sz="3000" lang="en-US"/>
              <a:t>W</a:t>
            </a:r>
            <a:r>
              <a:rPr altLang="en-IN" sz="3000" lang="en-US"/>
              <a:t>e</a:t>
            </a:r>
            <a:r>
              <a:rPr altLang="en-IN" sz="3000" lang="en-US"/>
              <a:t> </a:t>
            </a:r>
            <a:r>
              <a:rPr altLang="en-IN" sz="3000" lang="en-US"/>
              <a:t>s</a:t>
            </a:r>
            <a:r>
              <a:rPr altLang="en-IN" sz="3000" lang="en-US"/>
              <a:t>h</a:t>
            </a:r>
            <a:r>
              <a:rPr altLang="en-IN" sz="3000" lang="en-US"/>
              <a:t>o</a:t>
            </a:r>
            <a:r>
              <a:rPr altLang="en-IN" sz="3000" lang="en-US"/>
              <a:t>u</a:t>
            </a:r>
            <a:r>
              <a:rPr altLang="en-IN" sz="3000" lang="en-US"/>
              <a:t>l</a:t>
            </a:r>
            <a:r>
              <a:rPr altLang="en-IN" sz="3000" lang="en-US"/>
              <a:t>d</a:t>
            </a:r>
            <a:r>
              <a:rPr altLang="en-IN" sz="3000" lang="en-US"/>
              <a:t> </a:t>
            </a:r>
            <a:r>
              <a:rPr altLang="en-IN" sz="3000" lang="en-US"/>
              <a:t>a</a:t>
            </a:r>
            <a:r>
              <a:rPr altLang="en-IN" sz="3000" lang="en-US"/>
              <a:t>l</a:t>
            </a:r>
            <a:r>
              <a:rPr altLang="en-IN" sz="3000" lang="en-US"/>
              <a:t>w</a:t>
            </a:r>
            <a:r>
              <a:rPr altLang="en-IN" sz="3000" lang="en-US"/>
              <a:t>a</a:t>
            </a:r>
            <a:r>
              <a:rPr altLang="en-IN" sz="3000" lang="en-US"/>
              <a:t>y</a:t>
            </a:r>
            <a:r>
              <a:rPr altLang="en-IN" sz="3000" lang="en-US"/>
              <a:t>s</a:t>
            </a:r>
            <a:r>
              <a:rPr altLang="en-IN" sz="3000" lang="en-US"/>
              <a:t> </a:t>
            </a:r>
            <a:r>
              <a:rPr altLang="en-IN" sz="3000" lang="en-US"/>
              <a:t>e</a:t>
            </a:r>
            <a:r>
              <a:rPr altLang="en-IN" sz="3000" lang="en-US"/>
              <a:t>a</a:t>
            </a:r>
            <a:r>
              <a:rPr altLang="en-IN" sz="3000" lang="en-US"/>
              <a:t>t</a:t>
            </a:r>
            <a:r>
              <a:rPr altLang="en-IN" sz="3000" lang="en-US"/>
              <a:t> </a:t>
            </a:r>
            <a:r>
              <a:rPr altLang="en-IN" sz="3000" lang="en-US"/>
              <a:t>covered </a:t>
            </a:r>
            <a:r>
              <a:rPr altLang="en-IN" sz="3000" lang="en-US"/>
              <a:t>f</a:t>
            </a:r>
            <a:r>
              <a:rPr altLang="en-IN" sz="3000" lang="en-US"/>
              <a:t>o</a:t>
            </a:r>
            <a:r>
              <a:rPr altLang="en-IN" sz="3000" lang="en-US"/>
              <a:t>o</a:t>
            </a:r>
            <a:r>
              <a:rPr altLang="en-IN" sz="3000" lang="en-US"/>
              <a:t>d</a:t>
            </a:r>
            <a:r>
              <a:rPr altLang="en-IN" sz="3000" lang="en-US"/>
              <a:t>.</a:t>
            </a:r>
            <a:endParaRPr sz="3000" lang="en-IN"/>
          </a:p>
          <a:p>
            <a:pPr indent="-457200" marL="457200">
              <a:buFont typeface="+mj-lt"/>
              <a:buAutoNum type="arabicPeriod" startAt="1"/>
            </a:pPr>
            <a:r>
              <a:rPr altLang="en-IN" sz="3000" lang="en-US"/>
              <a:t>W</a:t>
            </a:r>
            <a:r>
              <a:rPr altLang="en-IN" sz="3000" lang="en-US"/>
              <a:t>e</a:t>
            </a:r>
            <a:r>
              <a:rPr altLang="en-IN" sz="3000" lang="en-US"/>
              <a:t> </a:t>
            </a:r>
            <a:r>
              <a:rPr altLang="en-IN" sz="3000" lang="en-US"/>
              <a:t>s</a:t>
            </a:r>
            <a:r>
              <a:rPr altLang="en-IN" sz="3000" lang="en-US"/>
              <a:t>h</a:t>
            </a:r>
            <a:r>
              <a:rPr altLang="en-IN" sz="3000" lang="en-US"/>
              <a:t>o</a:t>
            </a:r>
            <a:r>
              <a:rPr altLang="en-IN" sz="3000" lang="en-US"/>
              <a:t>u</a:t>
            </a:r>
            <a:r>
              <a:rPr altLang="en-IN" sz="3000" lang="en-US"/>
              <a:t>l</a:t>
            </a:r>
            <a:r>
              <a:rPr altLang="en-IN" sz="3000" lang="en-US"/>
              <a:t>d</a:t>
            </a:r>
            <a:r>
              <a:rPr altLang="en-IN" sz="3000" lang="en-US"/>
              <a:t> </a:t>
            </a:r>
            <a:r>
              <a:rPr altLang="en-IN" sz="3000" lang="en-US"/>
              <a:t>r</a:t>
            </a:r>
            <a:r>
              <a:rPr altLang="en-IN" sz="3000" lang="en-US"/>
              <a:t>i</a:t>
            </a:r>
            <a:r>
              <a:rPr altLang="en-IN" sz="3000" lang="en-US"/>
              <a:t>s</a:t>
            </a:r>
            <a:r>
              <a:rPr altLang="en-IN" sz="3000" lang="en-US"/>
              <a:t>e</a:t>
            </a:r>
            <a:r>
              <a:rPr altLang="en-IN" sz="3000" lang="en-US"/>
              <a:t> </a:t>
            </a:r>
            <a:r>
              <a:rPr altLang="en-IN" sz="3000" lang="en-US"/>
              <a:t>o</a:t>
            </a:r>
            <a:r>
              <a:rPr altLang="en-IN" sz="3000" lang="en-US"/>
              <a:t>u</a:t>
            </a:r>
            <a:r>
              <a:rPr altLang="en-IN" sz="3000" lang="en-US"/>
              <a:t>r</a:t>
            </a:r>
            <a:r>
              <a:rPr altLang="en-IN" sz="3000" lang="en-US"/>
              <a:t> </a:t>
            </a:r>
            <a:r>
              <a:rPr altLang="en-IN" sz="3000" lang="en-US"/>
              <a:t>m</a:t>
            </a:r>
            <a:r>
              <a:rPr altLang="en-IN" sz="3000" lang="en-US"/>
              <a:t>o</a:t>
            </a:r>
            <a:r>
              <a:rPr altLang="en-IN" sz="3000" lang="en-US"/>
              <a:t>u</a:t>
            </a:r>
            <a:r>
              <a:rPr altLang="en-IN" sz="3000" lang="en-US"/>
              <a:t>t</a:t>
            </a:r>
            <a:r>
              <a:rPr altLang="en-IN" sz="3000" lang="en-US"/>
              <a:t>h</a:t>
            </a:r>
            <a:r>
              <a:rPr altLang="en-IN" sz="3000" lang="en-US"/>
              <a:t> </a:t>
            </a:r>
            <a:r>
              <a:rPr altLang="en-IN" sz="3000" lang="en-US"/>
              <a:t>a</a:t>
            </a:r>
            <a:r>
              <a:rPr altLang="en-IN" sz="3000" lang="en-US"/>
              <a:t>f</a:t>
            </a:r>
            <a:r>
              <a:rPr altLang="en-IN" sz="3000" lang="en-US"/>
              <a:t>t</a:t>
            </a:r>
            <a:r>
              <a:rPr altLang="en-IN" sz="3000" lang="en-US"/>
              <a:t>e</a:t>
            </a:r>
            <a:r>
              <a:rPr altLang="en-IN" sz="3000" lang="en-US"/>
              <a:t>r</a:t>
            </a:r>
            <a:r>
              <a:rPr altLang="en-IN" sz="3000" lang="en-US"/>
              <a:t> </a:t>
            </a:r>
            <a:r>
              <a:rPr altLang="en-IN" sz="3000" lang="en-US"/>
              <a:t>e</a:t>
            </a:r>
            <a:r>
              <a:rPr altLang="en-IN" sz="3000" lang="en-US"/>
              <a:t>a</a:t>
            </a:r>
            <a:r>
              <a:rPr altLang="en-IN" sz="3000" lang="en-US"/>
              <a:t>t</a:t>
            </a:r>
            <a:r>
              <a:rPr altLang="en-IN" sz="3000" lang="en-US"/>
              <a:t>i</a:t>
            </a:r>
            <a:r>
              <a:rPr altLang="en-IN" sz="3000" lang="en-US"/>
              <a:t>n</a:t>
            </a:r>
            <a:r>
              <a:rPr altLang="en-IN" sz="3000" lang="en-US"/>
              <a:t>g</a:t>
            </a:r>
            <a:r>
              <a:rPr altLang="en-IN" sz="3000" lang="en-US"/>
              <a:t>.</a:t>
            </a:r>
            <a:endParaRPr sz="3000" lang="en-IN"/>
          </a:p>
          <a:p>
            <a:pPr indent="-457200" marL="457200">
              <a:buFont typeface="+mj-lt"/>
              <a:buAutoNum type="arabicPeriod" startAt="1"/>
            </a:pPr>
            <a:r>
              <a:rPr altLang="en-IN" sz="3000" lang="en-US"/>
              <a:t>W</a:t>
            </a:r>
            <a:r>
              <a:rPr altLang="en-IN" sz="3000" lang="en-US"/>
              <a:t>e</a:t>
            </a:r>
            <a:r>
              <a:rPr altLang="en-IN" sz="3000" lang="en-US"/>
              <a:t> </a:t>
            </a:r>
            <a:r>
              <a:rPr altLang="en-IN" sz="3000" lang="en-US"/>
              <a:t>s</a:t>
            </a:r>
            <a:r>
              <a:rPr altLang="en-IN" sz="3000" lang="en-US"/>
              <a:t>h</a:t>
            </a:r>
            <a:r>
              <a:rPr altLang="en-IN" sz="3000" lang="en-US"/>
              <a:t>o</a:t>
            </a:r>
            <a:r>
              <a:rPr altLang="en-IN" sz="3000" lang="en-US"/>
              <a:t>u</a:t>
            </a:r>
            <a:r>
              <a:rPr altLang="en-IN" sz="3000" lang="en-US"/>
              <a:t>l</a:t>
            </a:r>
            <a:r>
              <a:rPr altLang="en-IN" sz="3000" lang="en-US"/>
              <a:t>d</a:t>
            </a:r>
            <a:r>
              <a:rPr altLang="en-IN" sz="3000" lang="en-US"/>
              <a:t> </a:t>
            </a:r>
            <a:r>
              <a:rPr altLang="en-IN" sz="3000" lang="en-US"/>
              <a:t>c</a:t>
            </a:r>
            <a:r>
              <a:rPr altLang="en-IN" sz="3000" lang="en-US"/>
              <a:t>h</a:t>
            </a:r>
            <a:r>
              <a:rPr altLang="en-IN" sz="3000" lang="en-US"/>
              <a:t>e</a:t>
            </a:r>
            <a:r>
              <a:rPr altLang="en-IN" sz="3000" lang="en-US"/>
              <a:t>w</a:t>
            </a:r>
            <a:r>
              <a:rPr altLang="en-IN" sz="3000" lang="en-US"/>
              <a:t> </a:t>
            </a:r>
            <a:r>
              <a:rPr altLang="en-IN" sz="3000" lang="en-US"/>
              <a:t>t</a:t>
            </a:r>
            <a:r>
              <a:rPr altLang="en-IN" sz="3000" lang="en-US"/>
              <a:t>h</a:t>
            </a:r>
            <a:r>
              <a:rPr altLang="en-IN" sz="3000" lang="en-US"/>
              <a:t>e</a:t>
            </a:r>
            <a:r>
              <a:rPr altLang="en-IN" sz="3000" lang="en-US"/>
              <a:t> </a:t>
            </a:r>
            <a:r>
              <a:rPr altLang="en-IN" sz="3000" lang="en-US"/>
              <a:t>f</a:t>
            </a:r>
            <a:r>
              <a:rPr altLang="en-IN" sz="3000" lang="en-US"/>
              <a:t>o</a:t>
            </a:r>
            <a:r>
              <a:rPr altLang="en-IN" sz="3000" lang="en-US"/>
              <a:t>o</a:t>
            </a:r>
            <a:r>
              <a:rPr altLang="en-IN" sz="3000" lang="en-US"/>
              <a:t>d</a:t>
            </a:r>
            <a:r>
              <a:rPr altLang="en-IN" sz="3000" lang="en-US"/>
              <a:t> </a:t>
            </a:r>
            <a:r>
              <a:rPr altLang="en-IN" sz="3000" lang="en-US"/>
              <a:t>w</a:t>
            </a:r>
            <a:r>
              <a:rPr altLang="en-IN" sz="3000" lang="en-US"/>
              <a:t>e</a:t>
            </a:r>
            <a:r>
              <a:rPr altLang="en-IN" sz="3000" lang="en-US"/>
              <a:t>l</a:t>
            </a:r>
            <a:r>
              <a:rPr altLang="en-IN" sz="3000" lang="en-US"/>
              <a:t>l</a:t>
            </a:r>
            <a:r>
              <a:rPr altLang="en-IN" sz="3000" lang="en-US"/>
              <a:t>.</a:t>
            </a:r>
            <a:endParaRPr sz="3000" lang="en-IN"/>
          </a:p>
          <a:p>
            <a:pPr indent="-457200" marL="457200">
              <a:buFont typeface="+mj-lt"/>
              <a:buAutoNum type="arabicPeriod" startAt="1"/>
            </a:pPr>
            <a:r>
              <a:rPr altLang="en-IN" sz="3000" lang="en-US"/>
              <a:t>W</a:t>
            </a:r>
            <a:r>
              <a:rPr altLang="en-IN" sz="3000" lang="en-US"/>
              <a:t>e</a:t>
            </a:r>
            <a:r>
              <a:rPr altLang="en-IN" sz="3000" lang="en-US"/>
              <a:t> </a:t>
            </a:r>
            <a:r>
              <a:rPr altLang="en-IN" sz="3000" lang="en-US"/>
              <a:t>s</a:t>
            </a:r>
            <a:r>
              <a:rPr altLang="en-IN" sz="3000" lang="en-US"/>
              <a:t>h</a:t>
            </a:r>
            <a:r>
              <a:rPr altLang="en-IN" sz="3000" lang="en-US"/>
              <a:t>o</a:t>
            </a:r>
            <a:r>
              <a:rPr altLang="en-IN" sz="3000" lang="en-US"/>
              <a:t>u</a:t>
            </a:r>
            <a:r>
              <a:rPr altLang="en-IN" sz="3000" lang="en-US"/>
              <a:t>l</a:t>
            </a:r>
            <a:r>
              <a:rPr altLang="en-IN" sz="3000" lang="en-US"/>
              <a:t>d</a:t>
            </a:r>
            <a:r>
              <a:rPr altLang="en-IN" sz="3000" lang="en-US"/>
              <a:t> </a:t>
            </a:r>
            <a:r>
              <a:rPr altLang="en-IN" sz="3000" lang="en-US"/>
              <a:t>n</a:t>
            </a:r>
            <a:r>
              <a:rPr altLang="en-IN" sz="3000" lang="en-US"/>
              <a:t>e</a:t>
            </a:r>
            <a:r>
              <a:rPr altLang="en-IN" sz="3000" lang="en-US"/>
              <a:t>v</a:t>
            </a:r>
            <a:r>
              <a:rPr altLang="en-IN" sz="3000" lang="en-US"/>
              <a:t>e</a:t>
            </a:r>
            <a:r>
              <a:rPr altLang="en-IN" sz="3000" lang="en-US"/>
              <a:t>r</a:t>
            </a:r>
            <a:r>
              <a:rPr altLang="en-IN" sz="3000" lang="en-US"/>
              <a:t> </a:t>
            </a:r>
            <a:r>
              <a:rPr altLang="en-IN" sz="3000" lang="en-US"/>
              <a:t>w</a:t>
            </a:r>
            <a:r>
              <a:rPr altLang="en-IN" sz="3000" lang="en-US"/>
              <a:t>a</a:t>
            </a:r>
            <a:r>
              <a:rPr altLang="en-IN" sz="3000" lang="en-US"/>
              <a:t>s</a:t>
            </a:r>
            <a:r>
              <a:rPr altLang="en-IN" sz="3000" lang="en-US"/>
              <a:t>t</a:t>
            </a:r>
            <a:r>
              <a:rPr altLang="en-IN" sz="3000" lang="en-US"/>
              <a:t>e</a:t>
            </a:r>
            <a:r>
              <a:rPr altLang="en-IN" sz="3000" lang="en-US"/>
              <a:t> </a:t>
            </a:r>
            <a:r>
              <a:rPr altLang="en-IN" sz="3000" lang="en-US"/>
              <a:t>f</a:t>
            </a:r>
            <a:r>
              <a:rPr altLang="en-IN" sz="3000" lang="en-US"/>
              <a:t>o</a:t>
            </a:r>
            <a:r>
              <a:rPr altLang="en-IN" sz="3000" lang="en-US"/>
              <a:t>o</a:t>
            </a:r>
            <a:r>
              <a:rPr altLang="en-IN" sz="3000" lang="en-US"/>
              <a:t>d</a:t>
            </a:r>
            <a:endParaRPr sz="3000" lang="en-IN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0" name=""/>
          <p:cNvSpPr>
            <a:spLocks noGrp="1"/>
          </p:cNvSpPr>
          <p:nvPr>
            <p:ph type="title"/>
          </p:nvPr>
        </p:nvSpPr>
        <p:spPr>
          <a:xfrm>
            <a:off x="2611808" y="290927"/>
            <a:ext cx="7958331" cy="1077229"/>
          </a:xfrm>
        </p:spPr>
        <p:txBody>
          <a:bodyPr/>
          <a:p>
            <a:r>
              <a:rPr altLang="en-IN" b="1" sz="5800" lang="en-US"/>
              <a:t>H</a:t>
            </a:r>
            <a:r>
              <a:rPr altLang="en-IN" b="1" sz="5800" lang="en-US"/>
              <a:t>o</a:t>
            </a:r>
            <a:r>
              <a:rPr altLang="en-IN" b="1" sz="5800" lang="en-US"/>
              <a:t>m</a:t>
            </a:r>
            <a:r>
              <a:rPr altLang="en-IN" b="1" sz="5800" lang="en-US"/>
              <a:t>e</a:t>
            </a:r>
            <a:r>
              <a:rPr altLang="en-IN" b="1" sz="5800" lang="en-US"/>
              <a:t>W</a:t>
            </a:r>
            <a:r>
              <a:rPr altLang="en-IN" b="1" sz="5800" lang="en-US"/>
              <a:t>o</a:t>
            </a:r>
            <a:r>
              <a:rPr altLang="en-IN" b="1" sz="5800" lang="en-US"/>
              <a:t>r</a:t>
            </a:r>
            <a:r>
              <a:rPr altLang="en-IN" b="1" sz="5800" lang="en-US"/>
              <a:t>k</a:t>
            </a:r>
            <a:r>
              <a:rPr altLang="en-IN" b="1" sz="5800" lang="en-US"/>
              <a:t> </a:t>
            </a:r>
            <a:r>
              <a:rPr altLang="en-IN" b="1" sz="5800" lang="en-US"/>
              <a:t>A</a:t>
            </a:r>
            <a:r>
              <a:rPr altLang="en-IN" b="1" sz="5800" lang="en-US"/>
              <a:t>s</a:t>
            </a:r>
            <a:r>
              <a:rPr altLang="en-IN" b="1" sz="5800" lang="en-US"/>
              <a:t>s</a:t>
            </a:r>
            <a:r>
              <a:rPr altLang="en-IN" b="1" sz="5800" lang="en-US"/>
              <a:t>i</a:t>
            </a:r>
            <a:r>
              <a:rPr altLang="en-IN" b="1" sz="5800" lang="en-US"/>
              <a:t>gnment</a:t>
            </a:r>
            <a:endParaRPr b="1" sz="5800" lang="en-IN"/>
          </a:p>
        </p:txBody>
      </p:sp>
      <p:sp>
        <p:nvSpPr>
          <p:cNvPr id="1048711" name=""/>
          <p:cNvSpPr>
            <a:spLocks noGrp="1"/>
          </p:cNvSpPr>
          <p:nvPr>
            <p:ph idx="1"/>
          </p:nvPr>
        </p:nvSpPr>
        <p:spPr>
          <a:xfrm>
            <a:off x="2197730" y="1430086"/>
            <a:ext cx="7796540" cy="3997828"/>
          </a:xfrm>
        </p:spPr>
        <p:txBody>
          <a:bodyPr/>
          <a:p>
            <a:r>
              <a:rPr altLang="en-IN" sz="2900" lang="en-US"/>
              <a:t>Q</a:t>
            </a:r>
            <a:r>
              <a:rPr altLang="en-IN" sz="2900" lang="en-US"/>
              <a:t>.</a:t>
            </a:r>
            <a:r>
              <a:rPr altLang="en-IN" sz="2900" lang="en-US"/>
              <a:t>1</a:t>
            </a:r>
            <a:r>
              <a:rPr altLang="en-IN" sz="2900" lang="en-US"/>
              <a:t> </a:t>
            </a:r>
            <a:r>
              <a:rPr altLang="en-IN" sz="2900" lang="en-US"/>
              <a:t>D</a:t>
            </a:r>
            <a:r>
              <a:rPr altLang="en-IN" sz="2900" lang="en-US"/>
              <a:t>r</a:t>
            </a:r>
            <a:r>
              <a:rPr altLang="en-IN" sz="2900" lang="en-US"/>
              <a:t>a</a:t>
            </a:r>
            <a:r>
              <a:rPr altLang="en-IN" sz="2900" lang="en-US"/>
              <a:t>w</a:t>
            </a:r>
            <a:r>
              <a:rPr altLang="en-IN" sz="2900" lang="en-US"/>
              <a:t> </a:t>
            </a:r>
            <a:r>
              <a:rPr altLang="en-IN" sz="2900" lang="en-US"/>
              <a:t>f</a:t>
            </a:r>
            <a:r>
              <a:rPr altLang="en-IN" sz="2900" lang="en-US"/>
              <a:t>o</a:t>
            </a:r>
            <a:r>
              <a:rPr altLang="en-IN" sz="2900" lang="en-US"/>
              <a:t>u</a:t>
            </a:r>
            <a:r>
              <a:rPr altLang="en-IN" sz="2900" lang="en-US"/>
              <a:t>r</a:t>
            </a:r>
            <a:r>
              <a:rPr altLang="en-IN" sz="2900" lang="en-US"/>
              <a:t> </a:t>
            </a:r>
            <a:r>
              <a:rPr altLang="en-IN" sz="2900" lang="en-US"/>
              <a:t>nutritious</a:t>
            </a:r>
            <a:r>
              <a:rPr altLang="en-IN" sz="2900" lang="en-US"/>
              <a:t> </a:t>
            </a:r>
            <a:r>
              <a:rPr altLang="en-IN" sz="2900" lang="en-US"/>
              <a:t>f</a:t>
            </a:r>
            <a:r>
              <a:rPr altLang="en-IN" sz="2900" lang="en-US"/>
              <a:t>o</a:t>
            </a:r>
            <a:r>
              <a:rPr altLang="en-IN" sz="2900" lang="en-US"/>
              <a:t>o</a:t>
            </a:r>
            <a:r>
              <a:rPr altLang="en-IN" sz="2900" lang="en-US"/>
              <a:t>d</a:t>
            </a:r>
            <a:r>
              <a:rPr altLang="en-IN" sz="2900" lang="en-US"/>
              <a:t>.</a:t>
            </a:r>
            <a:endParaRPr sz="2900" lang="en-IN"/>
          </a:p>
          <a:p>
            <a:r>
              <a:rPr altLang="en-IN" sz="2900" lang="en-US"/>
              <a:t>Q</a:t>
            </a:r>
            <a:r>
              <a:rPr altLang="en-IN" sz="2900" lang="en-US"/>
              <a:t>.</a:t>
            </a:r>
            <a:r>
              <a:rPr altLang="en-IN" sz="2900" lang="en-US"/>
              <a:t>2</a:t>
            </a:r>
            <a:r>
              <a:rPr altLang="en-IN" sz="2900" lang="en-US"/>
              <a:t> </a:t>
            </a:r>
            <a:r>
              <a:rPr altLang="en-IN" sz="2900" lang="en-US"/>
              <a:t>W</a:t>
            </a:r>
            <a:r>
              <a:rPr altLang="en-IN" sz="2900" lang="en-US"/>
              <a:t>h</a:t>
            </a:r>
            <a:r>
              <a:rPr altLang="en-IN" sz="2900" lang="en-US"/>
              <a:t>a</a:t>
            </a:r>
            <a:r>
              <a:rPr altLang="en-IN" sz="2900" lang="en-US"/>
              <a:t>t</a:t>
            </a:r>
            <a:r>
              <a:rPr altLang="en-IN" sz="2900" lang="en-US"/>
              <a:t> </a:t>
            </a:r>
            <a:r>
              <a:rPr altLang="en-IN" sz="2900" lang="en-US"/>
              <a:t>a</a:t>
            </a:r>
            <a:r>
              <a:rPr altLang="en-IN" sz="2900" lang="en-US"/>
              <a:t>r</a:t>
            </a:r>
            <a:r>
              <a:rPr altLang="en-IN" sz="2900" lang="en-US"/>
              <a:t>e</a:t>
            </a:r>
            <a:r>
              <a:rPr altLang="en-IN" sz="2900" lang="en-US"/>
              <a:t> </a:t>
            </a:r>
            <a:r>
              <a:rPr altLang="en-IN" sz="2900" lang="en-US"/>
              <a:t>p</a:t>
            </a:r>
            <a:r>
              <a:rPr altLang="en-IN" sz="2900" lang="en-US"/>
              <a:t>r</a:t>
            </a:r>
            <a:r>
              <a:rPr altLang="en-IN" sz="2900" lang="en-US"/>
              <a:t>o</a:t>
            </a:r>
            <a:r>
              <a:rPr altLang="en-IN" sz="2900" lang="en-US"/>
              <a:t>t</a:t>
            </a:r>
            <a:r>
              <a:rPr altLang="en-IN" sz="2900" lang="en-US"/>
              <a:t>e</a:t>
            </a:r>
            <a:r>
              <a:rPr altLang="en-IN" sz="2900" lang="en-US"/>
              <a:t>c</a:t>
            </a:r>
            <a:r>
              <a:rPr altLang="en-IN" sz="2900" lang="en-US"/>
              <a:t>t</a:t>
            </a:r>
            <a:r>
              <a:rPr altLang="en-IN" sz="2900" lang="en-US"/>
              <a:t>i</a:t>
            </a:r>
            <a:r>
              <a:rPr altLang="en-IN" sz="2900" lang="en-US"/>
              <a:t>v</a:t>
            </a:r>
            <a:r>
              <a:rPr altLang="en-IN" sz="2900" lang="en-US"/>
              <a:t>e</a:t>
            </a:r>
            <a:r>
              <a:rPr altLang="en-IN" sz="2900" lang="en-US"/>
              <a:t> </a:t>
            </a:r>
            <a:r>
              <a:rPr altLang="en-IN" sz="2900" lang="en-US"/>
              <a:t>f</a:t>
            </a:r>
            <a:r>
              <a:rPr altLang="en-IN" sz="2900" lang="en-US"/>
              <a:t>o</a:t>
            </a:r>
            <a:r>
              <a:rPr altLang="en-IN" sz="2900" lang="en-US"/>
              <a:t>o</a:t>
            </a:r>
            <a:r>
              <a:rPr altLang="en-IN" sz="2900" lang="en-US"/>
              <a:t>d</a:t>
            </a:r>
            <a:r>
              <a:rPr altLang="en-IN" sz="2900" lang="en-US"/>
              <a:t>.</a:t>
            </a:r>
            <a:r>
              <a:rPr altLang="en-IN" sz="2900" lang="en-US"/>
              <a:t> </a:t>
            </a:r>
            <a:r>
              <a:rPr altLang="en-IN" sz="2900" lang="en-US"/>
              <a:t>G</a:t>
            </a:r>
            <a:r>
              <a:rPr altLang="en-IN" sz="2900" lang="en-US"/>
              <a:t>i</a:t>
            </a:r>
            <a:r>
              <a:rPr altLang="en-IN" sz="2900" lang="en-US"/>
              <a:t>v</a:t>
            </a:r>
            <a:r>
              <a:rPr altLang="en-IN" sz="2900" lang="en-US"/>
              <a:t>e</a:t>
            </a:r>
            <a:r>
              <a:rPr altLang="en-IN" sz="2900" lang="en-US"/>
              <a:t> </a:t>
            </a:r>
            <a:r>
              <a:rPr altLang="en-IN" sz="2900" lang="en-US"/>
              <a:t>t</a:t>
            </a:r>
            <a:r>
              <a:rPr altLang="en-IN" sz="2900" lang="en-US"/>
              <a:t>w</a:t>
            </a:r>
            <a:r>
              <a:rPr altLang="en-IN" sz="2900" lang="en-US"/>
              <a:t>o</a:t>
            </a:r>
            <a:r>
              <a:rPr altLang="en-IN" sz="2900" lang="en-US"/>
              <a:t> </a:t>
            </a:r>
            <a:r>
              <a:rPr altLang="en-IN" sz="2900" lang="en-US"/>
              <a:t>e</a:t>
            </a:r>
            <a:r>
              <a:rPr altLang="en-IN" sz="2900" lang="en-US"/>
              <a:t>x</a:t>
            </a:r>
            <a:r>
              <a:rPr altLang="en-IN" sz="2900" lang="en-US"/>
              <a:t>a</a:t>
            </a:r>
            <a:r>
              <a:rPr altLang="en-IN" sz="2900" lang="en-US"/>
              <a:t>m</a:t>
            </a:r>
            <a:r>
              <a:rPr altLang="en-IN" sz="2900" lang="en-US"/>
              <a:t>p</a:t>
            </a:r>
            <a:r>
              <a:rPr altLang="en-IN" sz="2900" lang="en-US"/>
              <a:t>l</a:t>
            </a:r>
            <a:r>
              <a:rPr altLang="en-IN" sz="2900" lang="en-US"/>
              <a:t>e</a:t>
            </a:r>
            <a:endParaRPr sz="2900" lang="en-IN"/>
          </a:p>
          <a:p>
            <a:r>
              <a:rPr altLang="en-IN" sz="2900" lang="en-US"/>
              <a:t>Q</a:t>
            </a:r>
            <a:r>
              <a:rPr altLang="en-IN" sz="2900" lang="en-US"/>
              <a:t>.</a:t>
            </a:r>
            <a:r>
              <a:rPr altLang="en-IN" sz="2900" lang="en-US"/>
              <a:t>3</a:t>
            </a:r>
            <a:r>
              <a:rPr altLang="en-IN" sz="2900" lang="en-US"/>
              <a:t> </a:t>
            </a:r>
            <a:r>
              <a:rPr altLang="en-IN" sz="2900" lang="en-US"/>
              <a:t>W</a:t>
            </a:r>
            <a:r>
              <a:rPr altLang="en-IN" sz="2900" lang="en-US"/>
              <a:t>h</a:t>
            </a:r>
            <a:r>
              <a:rPr altLang="en-IN" sz="2900" lang="en-US"/>
              <a:t>a</a:t>
            </a:r>
            <a:r>
              <a:rPr altLang="en-IN" sz="2900" lang="en-US"/>
              <a:t>t</a:t>
            </a:r>
            <a:r>
              <a:rPr altLang="en-IN" sz="2900" lang="en-US"/>
              <a:t> </a:t>
            </a:r>
            <a:r>
              <a:rPr altLang="en-IN" sz="2900" lang="en-US"/>
              <a:t>a</a:t>
            </a:r>
            <a:r>
              <a:rPr altLang="en-IN" sz="2900" lang="en-US"/>
              <a:t>r</a:t>
            </a:r>
            <a:r>
              <a:rPr altLang="en-IN" sz="2900" lang="en-US"/>
              <a:t>e</a:t>
            </a:r>
            <a:r>
              <a:rPr altLang="en-IN" sz="2900" lang="en-US"/>
              <a:t> </a:t>
            </a:r>
            <a:r>
              <a:rPr altLang="en-IN" sz="2900" lang="en-US"/>
              <a:t>b</a:t>
            </a:r>
            <a:r>
              <a:rPr altLang="en-IN" sz="2900" lang="en-US"/>
              <a:t>o</a:t>
            </a:r>
            <a:r>
              <a:rPr altLang="en-IN" sz="2900" lang="en-US"/>
              <a:t>d</a:t>
            </a:r>
            <a:r>
              <a:rPr altLang="en-IN" sz="2900" lang="en-US"/>
              <a:t>y</a:t>
            </a:r>
            <a:r>
              <a:rPr altLang="en-IN" sz="2900" lang="en-US"/>
              <a:t> </a:t>
            </a:r>
            <a:r>
              <a:rPr altLang="en-IN" sz="2900" lang="en-US"/>
              <a:t>b</a:t>
            </a:r>
            <a:r>
              <a:rPr altLang="en-IN" sz="2900" lang="en-US"/>
              <a:t>u</a:t>
            </a:r>
            <a:r>
              <a:rPr altLang="en-IN" sz="2900" lang="en-US"/>
              <a:t>i</a:t>
            </a:r>
            <a:r>
              <a:rPr altLang="en-IN" sz="2900" lang="en-US"/>
              <a:t>l</a:t>
            </a:r>
            <a:r>
              <a:rPr altLang="en-IN" sz="2900" lang="en-US"/>
              <a:t>d</a:t>
            </a:r>
            <a:r>
              <a:rPr altLang="en-IN" sz="2900" lang="en-US"/>
              <a:t>i</a:t>
            </a:r>
            <a:r>
              <a:rPr altLang="en-IN" sz="2900" lang="en-US"/>
              <a:t>n</a:t>
            </a:r>
            <a:r>
              <a:rPr altLang="en-IN" sz="2900" lang="en-US"/>
              <a:t>g</a:t>
            </a:r>
            <a:r>
              <a:rPr altLang="en-IN" sz="2900" lang="en-US"/>
              <a:t> </a:t>
            </a:r>
            <a:r>
              <a:rPr altLang="en-IN" sz="2900" lang="en-US"/>
              <a:t>f</a:t>
            </a:r>
            <a:r>
              <a:rPr altLang="en-IN" sz="2900" lang="en-US"/>
              <a:t>o</a:t>
            </a:r>
            <a:r>
              <a:rPr altLang="en-IN" sz="2900" lang="en-US"/>
              <a:t>o</a:t>
            </a:r>
            <a:r>
              <a:rPr altLang="en-IN" sz="2900" lang="en-US"/>
              <a:t>d</a:t>
            </a:r>
            <a:r>
              <a:rPr altLang="en-IN" sz="2900" lang="en-US"/>
              <a:t> </a:t>
            </a:r>
            <a:r>
              <a:rPr altLang="en-IN" sz="2900" lang="en-US"/>
              <a:t>.</a:t>
            </a:r>
            <a:r>
              <a:rPr altLang="en-IN" sz="2900" lang="en-US"/>
              <a:t> </a:t>
            </a:r>
            <a:r>
              <a:rPr altLang="en-IN" sz="2900" lang="en-US"/>
              <a:t>G</a:t>
            </a:r>
            <a:r>
              <a:rPr altLang="en-IN" sz="2900" lang="en-US"/>
              <a:t>i</a:t>
            </a:r>
            <a:r>
              <a:rPr altLang="en-IN" sz="2900" lang="en-US"/>
              <a:t>v</a:t>
            </a:r>
            <a:r>
              <a:rPr altLang="en-IN" sz="2900" lang="en-US"/>
              <a:t>e</a:t>
            </a:r>
            <a:r>
              <a:rPr altLang="en-IN" sz="2900" lang="en-US"/>
              <a:t> </a:t>
            </a:r>
            <a:r>
              <a:rPr altLang="en-IN" sz="2900" lang="en-US"/>
              <a:t>t</a:t>
            </a:r>
            <a:r>
              <a:rPr altLang="en-IN" sz="2900" lang="en-US"/>
              <a:t>w</a:t>
            </a:r>
            <a:r>
              <a:rPr altLang="en-IN" sz="2900" lang="en-US"/>
              <a:t>o</a:t>
            </a:r>
            <a:r>
              <a:rPr altLang="en-IN" sz="2900" lang="en-US"/>
              <a:t> </a:t>
            </a:r>
            <a:r>
              <a:rPr altLang="en-IN" sz="2900" lang="en-US"/>
              <a:t>e</a:t>
            </a:r>
            <a:r>
              <a:rPr altLang="en-IN" sz="2900" lang="en-US"/>
              <a:t>x</a:t>
            </a:r>
            <a:r>
              <a:rPr altLang="en-IN" sz="2900" lang="en-US"/>
              <a:t>a</a:t>
            </a:r>
            <a:r>
              <a:rPr altLang="en-IN" sz="2900" lang="en-US"/>
              <a:t>m</a:t>
            </a:r>
            <a:r>
              <a:rPr altLang="en-IN" sz="2900" lang="en-US"/>
              <a:t>p</a:t>
            </a:r>
            <a:r>
              <a:rPr altLang="en-IN" sz="2900" lang="en-US"/>
              <a:t>l</a:t>
            </a:r>
            <a:r>
              <a:rPr altLang="en-IN" sz="2900" lang="en-US"/>
              <a:t>e</a:t>
            </a:r>
            <a:endParaRPr sz="2900" lang="en-IN"/>
          </a:p>
          <a:p>
            <a:r>
              <a:rPr altLang="en-IN" sz="2900" lang="en-US"/>
              <a:t>Q</a:t>
            </a:r>
            <a:r>
              <a:rPr altLang="en-IN" sz="2900" lang="en-US"/>
              <a:t>.</a:t>
            </a:r>
            <a:r>
              <a:rPr altLang="en-IN" sz="2900" lang="en-US"/>
              <a:t>4</a:t>
            </a:r>
            <a:r>
              <a:rPr altLang="en-IN" sz="2900" lang="en-US"/>
              <a:t> </a:t>
            </a:r>
            <a:r>
              <a:rPr altLang="en-IN" sz="2900" lang="en-US"/>
              <a:t>W</a:t>
            </a:r>
            <a:r>
              <a:rPr altLang="en-IN" sz="2900" lang="en-US"/>
              <a:t>h</a:t>
            </a:r>
            <a:r>
              <a:rPr altLang="en-IN" sz="2900" lang="en-US"/>
              <a:t>a</a:t>
            </a:r>
            <a:r>
              <a:rPr altLang="en-IN" sz="2900" lang="en-US"/>
              <a:t>t</a:t>
            </a:r>
            <a:r>
              <a:rPr altLang="en-IN" sz="2900" lang="en-US"/>
              <a:t> </a:t>
            </a:r>
            <a:r>
              <a:rPr altLang="en-IN" sz="2900" lang="en-US"/>
              <a:t>a</a:t>
            </a:r>
            <a:r>
              <a:rPr altLang="en-IN" sz="2900" lang="en-US"/>
              <a:t>r</a:t>
            </a:r>
            <a:r>
              <a:rPr altLang="en-IN" sz="2900" lang="en-US"/>
              <a:t>e</a:t>
            </a:r>
            <a:r>
              <a:rPr altLang="en-IN" sz="2900" lang="en-US"/>
              <a:t> </a:t>
            </a:r>
            <a:r>
              <a:rPr altLang="en-IN" sz="2900" lang="en-US"/>
              <a:t>e</a:t>
            </a:r>
            <a:r>
              <a:rPr altLang="en-IN" sz="2900" lang="en-US"/>
              <a:t>n</a:t>
            </a:r>
            <a:r>
              <a:rPr altLang="en-IN" sz="2900" lang="en-US"/>
              <a:t>e</a:t>
            </a:r>
            <a:r>
              <a:rPr altLang="en-IN" sz="2900" lang="en-US"/>
              <a:t>r</a:t>
            </a:r>
            <a:r>
              <a:rPr altLang="en-IN" sz="2900" lang="en-US"/>
              <a:t>g</a:t>
            </a:r>
            <a:r>
              <a:rPr altLang="en-IN" sz="2900" lang="en-US"/>
              <a:t>y</a:t>
            </a:r>
            <a:r>
              <a:rPr altLang="en-IN" sz="2900" lang="en-US"/>
              <a:t> </a:t>
            </a:r>
            <a:r>
              <a:rPr altLang="en-IN" sz="2900" lang="en-US"/>
              <a:t>g</a:t>
            </a:r>
            <a:r>
              <a:rPr altLang="en-IN" sz="2900" lang="en-US"/>
              <a:t>i</a:t>
            </a:r>
            <a:r>
              <a:rPr altLang="en-IN" sz="2900" lang="en-US"/>
              <a:t>v</a:t>
            </a:r>
            <a:r>
              <a:rPr altLang="en-IN" sz="2900" lang="en-US"/>
              <a:t>i</a:t>
            </a:r>
            <a:r>
              <a:rPr altLang="en-IN" sz="2900" lang="en-US"/>
              <a:t>n</a:t>
            </a:r>
            <a:r>
              <a:rPr altLang="en-IN" sz="2900" lang="en-US"/>
              <a:t>g</a:t>
            </a:r>
            <a:r>
              <a:rPr altLang="en-IN" sz="2900" lang="en-US"/>
              <a:t> </a:t>
            </a:r>
            <a:r>
              <a:rPr altLang="en-IN" sz="2900" lang="en-US"/>
              <a:t>f</a:t>
            </a:r>
            <a:r>
              <a:rPr altLang="en-IN" sz="2900" lang="en-US"/>
              <a:t>o</a:t>
            </a:r>
            <a:r>
              <a:rPr altLang="en-IN" sz="2900" lang="en-US"/>
              <a:t>o</a:t>
            </a:r>
            <a:r>
              <a:rPr altLang="en-IN" sz="2900" lang="en-US"/>
              <a:t>d</a:t>
            </a:r>
            <a:r>
              <a:rPr altLang="en-IN" sz="2900" lang="en-US"/>
              <a:t>.</a:t>
            </a:r>
            <a:r>
              <a:rPr altLang="en-IN" sz="2900" lang="en-US"/>
              <a:t> </a:t>
            </a:r>
            <a:r>
              <a:rPr altLang="en-IN" sz="2900" lang="en-US"/>
              <a:t>G</a:t>
            </a:r>
            <a:r>
              <a:rPr altLang="en-IN" sz="2900" lang="en-US"/>
              <a:t>i</a:t>
            </a:r>
            <a:r>
              <a:rPr altLang="en-IN" sz="2900" lang="en-US"/>
              <a:t>v</a:t>
            </a:r>
            <a:r>
              <a:rPr altLang="en-IN" sz="2900" lang="en-US"/>
              <a:t>e</a:t>
            </a:r>
            <a:r>
              <a:rPr altLang="en-IN" sz="2900" lang="en-US"/>
              <a:t> </a:t>
            </a:r>
            <a:r>
              <a:rPr altLang="en-IN" sz="2900" lang="en-US"/>
              <a:t>t</a:t>
            </a:r>
            <a:r>
              <a:rPr altLang="en-IN" sz="2900" lang="en-US"/>
              <a:t>w</a:t>
            </a:r>
            <a:r>
              <a:rPr altLang="en-IN" sz="2900" lang="en-US"/>
              <a:t>o</a:t>
            </a:r>
            <a:r>
              <a:rPr altLang="en-IN" sz="2900" lang="en-US"/>
              <a:t> </a:t>
            </a:r>
            <a:r>
              <a:rPr altLang="en-IN" sz="2900" lang="en-US"/>
              <a:t>e</a:t>
            </a:r>
            <a:r>
              <a:rPr altLang="en-IN" sz="2900" lang="en-US"/>
              <a:t>x</a:t>
            </a:r>
            <a:r>
              <a:rPr altLang="en-IN" sz="2900" lang="en-US"/>
              <a:t>a</a:t>
            </a:r>
            <a:r>
              <a:rPr altLang="en-IN" sz="2900" lang="en-US"/>
              <a:t>m</a:t>
            </a:r>
            <a:r>
              <a:rPr altLang="en-IN" sz="2900" lang="en-US"/>
              <a:t>p</a:t>
            </a:r>
            <a:r>
              <a:rPr altLang="en-IN" sz="2900" lang="en-US"/>
              <a:t>l</a:t>
            </a:r>
            <a:r>
              <a:rPr altLang="en-IN" sz="2900" lang="en-US"/>
              <a:t>e</a:t>
            </a:r>
            <a:endParaRPr sz="2900" lang="en-I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IN"/>
              <a:t>Parts Of Plants</a:t>
            </a:r>
            <a:endParaRPr lang="en-US"/>
          </a:p>
        </p:txBody>
      </p:sp>
      <p:pic>
        <p:nvPicPr>
          <p:cNvPr id="2097154" name="Picture 8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929063" y="2052638"/>
            <a:ext cx="4714876" cy="399732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itle 1"/>
          <p:cNvSpPr>
            <a:spLocks noGrp="1"/>
          </p:cNvSpPr>
          <p:nvPr>
            <p:ph type="title"/>
          </p:nvPr>
        </p:nvSpPr>
        <p:spPr>
          <a:xfrm>
            <a:off x="6535962" y="849807"/>
            <a:ext cx="4007731" cy="5244437"/>
          </a:xfrm>
        </p:spPr>
        <p:txBody>
          <a:bodyPr anchor="t">
            <a:normAutofit fontScale="90000"/>
          </a:bodyPr>
          <a:p>
            <a:r>
              <a:rPr b="1" lang="en-IN"/>
              <a:t>Climbers </a:t>
            </a:r>
            <a:r>
              <a:rPr lang="en-IN"/>
              <a:t>have weak and soft stem .They need support to stand and grow.</a:t>
            </a:r>
            <a:br>
              <a:rPr lang="en-IN"/>
            </a:br>
            <a:br>
              <a:rPr lang="en-IN"/>
            </a:br>
            <a:br>
              <a:rPr lang="en-IN"/>
            </a:br>
            <a:br>
              <a:rPr lang="en-IN"/>
            </a:br>
            <a:r>
              <a:rPr b="1" lang="en-IN"/>
              <a:t>Creepers </a:t>
            </a:r>
            <a:r>
              <a:rPr lang="en-IN"/>
              <a:t>plants have soft green stem. They grow along the ground.</a:t>
            </a:r>
            <a:br>
              <a:rPr lang="en-IN"/>
            </a:br>
            <a:br>
              <a:rPr lang="en-IN"/>
            </a:br>
            <a:br>
              <a:rPr lang="en-IN"/>
            </a:br>
            <a:br>
              <a:rPr lang="en-IN"/>
            </a:br>
            <a:r>
              <a:rPr b="1" lang="en-IN"/>
              <a:t>Herbs</a:t>
            </a:r>
            <a:r>
              <a:rPr lang="en-IN"/>
              <a:t> are very smallplants with soft green stem .Their leaves,flowers,seeds are used for flavoring food,cooking, medicine,perfumes,etc.</a:t>
            </a:r>
            <a:endParaRPr b="1" lang="en-US"/>
          </a:p>
        </p:txBody>
      </p:sp>
      <p:pic>
        <p:nvPicPr>
          <p:cNvPr id="2097155" name="Picture 5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flipH="1">
            <a:off x="1946671" y="557154"/>
            <a:ext cx="848321" cy="1369388"/>
          </a:xfrm>
        </p:spPr>
      </p:pic>
      <p:sp>
        <p:nvSpPr>
          <p:cNvPr id="1048612" name="Content Placeholder 2"/>
          <p:cNvSpPr>
            <a:spLocks noGrp="1"/>
          </p:cNvSpPr>
          <p:nvPr>
            <p:ph idx="1"/>
          </p:nvPr>
        </p:nvSpPr>
        <p:spPr>
          <a:xfrm>
            <a:off x="1520447" y="1734215"/>
            <a:ext cx="5891194" cy="1230596"/>
          </a:xfrm>
        </p:spPr>
        <p:txBody>
          <a:bodyPr/>
          <a:p>
            <a:pPr indent="0" marL="0">
              <a:buNone/>
            </a:pPr>
            <a:r>
              <a:rPr lang="en-IN"/>
              <a:t>  Money Plant     Pea Plant.     Bean Plant</a:t>
            </a:r>
          </a:p>
          <a:p>
            <a:pPr indent="0" marL="0">
              <a:buNone/>
            </a:pPr>
            <a:endParaRPr lang="en-US"/>
          </a:p>
        </p:txBody>
      </p:sp>
      <p:pic>
        <p:nvPicPr>
          <p:cNvPr id="2097156" name="Picture 8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3513478" y="557154"/>
            <a:ext cx="967165" cy="1369388"/>
          </a:xfrm>
        </p:spPr>
      </p:pic>
      <p:pic>
        <p:nvPicPr>
          <p:cNvPr id="2097157" name="Picture 10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5199129" y="557154"/>
            <a:ext cx="896871" cy="1369388"/>
          </a:xfrm>
          <a:prstGeom prst="rect"/>
        </p:spPr>
      </p:pic>
      <p:sp>
        <p:nvSpPr>
          <p:cNvPr id="1048613" name="Content Placeholder 2"/>
          <p:cNvSpPr>
            <a:spLocks noGrp="1"/>
          </p:cNvSpPr>
          <p:nvPr>
            <p:ph idx="1"/>
          </p:nvPr>
        </p:nvSpPr>
        <p:spPr>
          <a:xfrm>
            <a:off x="1946671" y="80648"/>
            <a:ext cx="5750720" cy="476506"/>
          </a:xfrm>
        </p:spPr>
        <p:txBody>
          <a:bodyPr anchor="t">
            <a:normAutofit/>
          </a:bodyPr>
          <a:p>
            <a:pPr indent="0" marL="0">
              <a:buNone/>
            </a:pPr>
            <a:r>
              <a:rPr lang="en-IN"/>
              <a:t>                                   Types of Plants</a:t>
            </a:r>
          </a:p>
          <a:p>
            <a:pPr indent="0" marL="0">
              <a:buNone/>
            </a:pPr>
            <a:endParaRPr lang="en-US"/>
          </a:p>
        </p:txBody>
      </p:sp>
      <p:pic>
        <p:nvPicPr>
          <p:cNvPr id="2097158" name="Picture 14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 flipH="1">
            <a:off x="1946669" y="2536031"/>
            <a:ext cx="922441" cy="1071563"/>
          </a:xfrm>
          <a:prstGeom prst="rect"/>
        </p:spPr>
      </p:pic>
      <p:sp>
        <p:nvSpPr>
          <p:cNvPr id="1048614" name="TextBox 15"/>
          <p:cNvSpPr txBox="1"/>
          <p:nvPr/>
        </p:nvSpPr>
        <p:spPr>
          <a:xfrm rot="10800000" flipV="1">
            <a:off x="1596637" y="3700088"/>
            <a:ext cx="8998725" cy="369332"/>
          </a:xfrm>
          <a:prstGeom prst="rect"/>
          <a:noFill/>
        </p:spPr>
        <p:txBody>
          <a:bodyPr anchor="ctr" rtlCol="0" wrap="square">
            <a:spAutoFit/>
          </a:bodyPr>
          <a:p>
            <a:pPr algn="l"/>
            <a:r>
              <a:rPr lang="en-IN"/>
              <a:t>Pumpkin Plant.   WaterMelon    Muskmelon </a:t>
            </a:r>
            <a:endParaRPr lang="en-US"/>
          </a:p>
        </p:txBody>
      </p:sp>
      <p:pic>
        <p:nvPicPr>
          <p:cNvPr id="2097159" name="Picture 17"/>
          <p:cNvPicPr>
            <a:picLocks noChangeAspect="1"/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 rot="10800000" flipV="1">
            <a:off x="3513478" y="2544514"/>
            <a:ext cx="826350" cy="1143055"/>
          </a:xfrm>
          <a:prstGeom prst="rect"/>
        </p:spPr>
      </p:pic>
      <p:pic>
        <p:nvPicPr>
          <p:cNvPr id="2097160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6"/>
          <a:stretch>
            <a:fillRect/>
          </a:stretch>
        </p:blipFill>
        <p:spPr>
          <a:xfrm>
            <a:off x="4741144" y="2506798"/>
            <a:ext cx="1616350" cy="1071563"/>
          </a:xfrm>
          <a:prstGeom prst="rect"/>
        </p:spPr>
      </p:pic>
      <p:pic>
        <p:nvPicPr>
          <p:cNvPr id="2097161" name="Picture 10"/>
          <p:cNvPicPr>
            <a:picLocks noChangeAspect="1"/>
          </p:cNvPicPr>
          <p:nvPr/>
        </p:nvPicPr>
        <p:blipFill>
          <a:blip xmlns:r="http://schemas.openxmlformats.org/officeDocument/2006/relationships" r:embed="rId7"/>
          <a:stretch>
            <a:fillRect/>
          </a:stretch>
        </p:blipFill>
        <p:spPr>
          <a:xfrm>
            <a:off x="1834694" y="4265759"/>
            <a:ext cx="960298" cy="1466637"/>
          </a:xfrm>
          <a:prstGeom prst="rect"/>
        </p:spPr>
      </p:pic>
      <p:sp>
        <p:nvSpPr>
          <p:cNvPr id="1048615" name="TextBox 11"/>
          <p:cNvSpPr txBox="1"/>
          <p:nvPr/>
        </p:nvSpPr>
        <p:spPr>
          <a:xfrm>
            <a:off x="1348934" y="5447913"/>
            <a:ext cx="5314887" cy="646331"/>
          </a:xfrm>
          <a:prstGeom prst="rect"/>
          <a:noFill/>
        </p:spPr>
        <p:txBody>
          <a:bodyPr anchor="ctr" rtlCol="0" wrap="square">
            <a:spAutoFit/>
          </a:bodyPr>
          <a:p>
            <a:pPr algn="l"/>
            <a:r>
              <a:rPr lang="en-IN"/>
              <a:t>   </a:t>
            </a:r>
          </a:p>
          <a:p>
            <a:pPr algn="l"/>
            <a:r>
              <a:rPr lang="en-IN"/>
              <a:t>      Coriander.      Spinach Plant.        Mint Plant</a:t>
            </a:r>
            <a:endParaRPr lang="en-US"/>
          </a:p>
        </p:txBody>
      </p:sp>
      <p:pic>
        <p:nvPicPr>
          <p:cNvPr id="2097162" name="Picture 18"/>
          <p:cNvPicPr>
            <a:picLocks noChangeAspect="1"/>
          </p:cNvPicPr>
          <p:nvPr/>
        </p:nvPicPr>
        <p:blipFill>
          <a:blip xmlns:r="http://schemas.openxmlformats.org/officeDocument/2006/relationships" r:embed="rId8"/>
          <a:stretch>
            <a:fillRect/>
          </a:stretch>
        </p:blipFill>
        <p:spPr>
          <a:xfrm>
            <a:off x="3137822" y="4475831"/>
            <a:ext cx="1774788" cy="1105849"/>
          </a:xfrm>
          <a:prstGeom prst="rect"/>
        </p:spPr>
      </p:pic>
      <p:pic>
        <p:nvPicPr>
          <p:cNvPr id="2097163" name="Picture 20"/>
          <p:cNvPicPr>
            <a:picLocks noChangeAspect="1"/>
          </p:cNvPicPr>
          <p:nvPr/>
        </p:nvPicPr>
        <p:blipFill>
          <a:blip xmlns:r="http://schemas.openxmlformats.org/officeDocument/2006/relationships" r:embed="rId9"/>
          <a:stretch>
            <a:fillRect/>
          </a:stretch>
        </p:blipFill>
        <p:spPr>
          <a:xfrm>
            <a:off x="5143220" y="4550443"/>
            <a:ext cx="1162132" cy="918753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Picture 7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345781" y="232171"/>
            <a:ext cx="2137171" cy="1341668"/>
          </a:xfrm>
          <a:prstGeom prst="rect"/>
        </p:spPr>
      </p:pic>
      <p:cxnSp>
        <p:nvCxnSpPr>
          <p:cNvPr id="3145728" name="Straight Arrow Connector 8"/>
          <p:cNvCxnSpPr>
            <a:cxnSpLocks/>
          </p:cNvCxnSpPr>
          <p:nvPr/>
        </p:nvCxnSpPr>
        <p:spPr>
          <a:xfrm>
            <a:off x="3431381" y="2443163"/>
            <a:ext cx="7284244" cy="0"/>
          </a:xfrm>
          <a:prstGeom prst="straightConnector1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29" name="Straight Arrow Connector 16"/>
          <p:cNvCxnSpPr>
            <a:cxnSpLocks/>
          </p:cNvCxnSpPr>
          <p:nvPr/>
        </p:nvCxnSpPr>
        <p:spPr>
          <a:xfrm>
            <a:off x="3431381" y="4738688"/>
            <a:ext cx="7284244" cy="0"/>
          </a:xfrm>
          <a:prstGeom prst="straightConnector1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21" name="TextBox 42"/>
          <p:cNvSpPr txBox="1"/>
          <p:nvPr/>
        </p:nvSpPr>
        <p:spPr>
          <a:xfrm>
            <a:off x="4002882" y="1817918"/>
            <a:ext cx="7284244" cy="369332"/>
          </a:xfrm>
          <a:prstGeom prst="rect"/>
          <a:noFill/>
        </p:spPr>
        <p:txBody>
          <a:bodyPr rtlCol="0" wrap="square">
            <a:spAutoFit/>
          </a:bodyPr>
          <a:p>
            <a:pPr algn="l"/>
            <a:r>
              <a:rPr lang="en-IN"/>
              <a:t>             Spinach.                           Potato                       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lang="en-IN"/>
              <a:t> Apple</a:t>
            </a:r>
            <a:endParaRPr lang="en-US"/>
          </a:p>
        </p:txBody>
      </p:sp>
      <p:sp>
        <p:nvSpPr>
          <p:cNvPr id="1048622" name="TextBox 43"/>
          <p:cNvSpPr txBox="1"/>
          <p:nvPr/>
        </p:nvSpPr>
        <p:spPr>
          <a:xfrm>
            <a:off x="1208865" y="410562"/>
            <a:ext cx="1828800" cy="955040"/>
          </a:xfrm>
          <a:prstGeom prst="rect"/>
          <a:noFill/>
        </p:spPr>
        <p:txBody>
          <a:bodyPr rtlCol="0" wrap="square">
            <a:spAutoFit/>
          </a:bodyPr>
          <a:p>
            <a:pPr algn="l"/>
            <a:endParaRPr lang="en-IN"/>
          </a:p>
          <a:p>
            <a:pPr algn="l"/>
            <a:r>
              <a:rPr b="1" sz="4000" lang="en-IN"/>
              <a:t>Food</a:t>
            </a:r>
          </a:p>
        </p:txBody>
      </p:sp>
      <p:pic>
        <p:nvPicPr>
          <p:cNvPr id="2097165" name="Picture 45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6846094" y="232171"/>
            <a:ext cx="2137172" cy="1401035"/>
          </a:xfrm>
          <a:prstGeom prst="rect"/>
        </p:spPr>
      </p:pic>
      <p:pic>
        <p:nvPicPr>
          <p:cNvPr id="2097166" name="Picture 47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9399288" y="204511"/>
            <a:ext cx="1583847" cy="1521051"/>
          </a:xfrm>
          <a:prstGeom prst="rect"/>
        </p:spPr>
      </p:pic>
      <p:sp>
        <p:nvSpPr>
          <p:cNvPr id="1048623" name="TextBox 48"/>
          <p:cNvSpPr txBox="1"/>
          <p:nvPr/>
        </p:nvSpPr>
        <p:spPr>
          <a:xfrm flipH="1">
            <a:off x="1214436" y="2762858"/>
            <a:ext cx="2541390" cy="1221740"/>
          </a:xfrm>
          <a:prstGeom prst="rect"/>
          <a:noFill/>
        </p:spPr>
        <p:txBody>
          <a:bodyPr rtlCol="0" wrap="square">
            <a:spAutoFit/>
          </a:bodyPr>
          <a:p>
            <a:pPr algn="l"/>
            <a:endParaRPr lang="en-IN"/>
          </a:p>
          <a:p>
            <a:pPr algn="l"/>
            <a:endParaRPr lang="en-IN"/>
          </a:p>
          <a:p>
            <a:pPr algn="l"/>
            <a:r>
              <a:rPr b="1" sz="4000" lang="en-IN"/>
              <a:t>Wood</a:t>
            </a:r>
            <a:endParaRPr b="1" sz="4000" lang="en-US"/>
          </a:p>
        </p:txBody>
      </p:sp>
      <p:pic>
        <p:nvPicPr>
          <p:cNvPr id="2097167" name="Picture 50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4295206" y="2685147"/>
            <a:ext cx="1509091" cy="1486035"/>
          </a:xfrm>
          <a:prstGeom prst="rect"/>
        </p:spPr>
      </p:pic>
      <p:sp>
        <p:nvSpPr>
          <p:cNvPr id="1048624" name="TextBox 51"/>
          <p:cNvSpPr txBox="1"/>
          <p:nvPr/>
        </p:nvSpPr>
        <p:spPr>
          <a:xfrm>
            <a:off x="3127391" y="4325294"/>
            <a:ext cx="7855744" cy="369332"/>
          </a:xfrm>
          <a:prstGeom prst="rect"/>
          <a:noFill/>
        </p:spPr>
        <p:txBody>
          <a:bodyPr rtlCol="0" wrap="square">
            <a:spAutoFit/>
          </a:bodyPr>
          <a:p>
            <a:pPr algn="l"/>
            <a:r>
              <a:rPr lang="en-IN"/>
              <a:t>                       Paper                       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lang="en-IN"/>
              <a:t> Chopsticks                   Wooden Pencil</a:t>
            </a:r>
            <a:endParaRPr lang="en-US"/>
          </a:p>
        </p:txBody>
      </p:sp>
      <p:pic>
        <p:nvPicPr>
          <p:cNvPr id="2097168" name="Picture 53"/>
          <p:cNvPicPr>
            <a:picLocks noChangeAspect="1"/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>
            <a:off x="6387705" y="2796358"/>
            <a:ext cx="2329214" cy="1484874"/>
          </a:xfrm>
          <a:prstGeom prst="rect"/>
        </p:spPr>
      </p:pic>
      <p:pic>
        <p:nvPicPr>
          <p:cNvPr id="2097169" name="Picture 55"/>
          <p:cNvPicPr>
            <a:picLocks noChangeAspect="1"/>
          </p:cNvPicPr>
          <p:nvPr/>
        </p:nvPicPr>
        <p:blipFill>
          <a:blip xmlns:r="http://schemas.openxmlformats.org/officeDocument/2006/relationships" r:embed="rId6"/>
          <a:stretch>
            <a:fillRect/>
          </a:stretch>
        </p:blipFill>
        <p:spPr>
          <a:xfrm>
            <a:off x="8875729" y="2850648"/>
            <a:ext cx="2101835" cy="1346579"/>
          </a:xfrm>
          <a:prstGeom prst="rect"/>
        </p:spPr>
      </p:pic>
      <p:sp>
        <p:nvSpPr>
          <p:cNvPr id="1048625" name="TextBox 56"/>
          <p:cNvSpPr txBox="1"/>
          <p:nvPr/>
        </p:nvSpPr>
        <p:spPr>
          <a:xfrm>
            <a:off x="1298590" y="4509960"/>
            <a:ext cx="5547503" cy="1882140"/>
          </a:xfrm>
          <a:prstGeom prst="rect"/>
          <a:noFill/>
        </p:spPr>
        <p:txBody>
          <a:bodyPr rtlCol="0" wrap="square">
            <a:spAutoFit/>
          </a:bodyPr>
          <a:p>
            <a:pPr algn="l"/>
            <a:endParaRPr b="1" sz="4000" lang="en-IN"/>
          </a:p>
          <a:p>
            <a:pPr algn="l"/>
            <a:endParaRPr b="1" sz="4000" lang="en-IN"/>
          </a:p>
          <a:p>
            <a:pPr algn="l"/>
            <a:r>
              <a:rPr b="1" sz="4000" lang="en-IN"/>
              <a:t>Medicine</a:t>
            </a:r>
            <a:endParaRPr b="1" sz="4000" lang="en-US"/>
          </a:p>
        </p:txBody>
      </p:sp>
      <p:pic>
        <p:nvPicPr>
          <p:cNvPr id="2097170" name="Picture 58"/>
          <p:cNvPicPr>
            <a:picLocks noChangeAspect="1"/>
          </p:cNvPicPr>
          <p:nvPr/>
        </p:nvPicPr>
        <p:blipFill>
          <a:blip xmlns:r="http://schemas.openxmlformats.org/officeDocument/2006/relationships" r:embed="rId7"/>
          <a:stretch>
            <a:fillRect/>
          </a:stretch>
        </p:blipFill>
        <p:spPr>
          <a:xfrm>
            <a:off x="4191514" y="4995179"/>
            <a:ext cx="862690" cy="1267332"/>
          </a:xfrm>
          <a:prstGeom prst="rect"/>
        </p:spPr>
      </p:pic>
      <p:sp>
        <p:nvSpPr>
          <p:cNvPr id="1048626" name="TextBox 59"/>
          <p:cNvSpPr txBox="1"/>
          <p:nvPr/>
        </p:nvSpPr>
        <p:spPr>
          <a:xfrm>
            <a:off x="4002882" y="6262512"/>
            <a:ext cx="7284244" cy="369332"/>
          </a:xfrm>
          <a:prstGeom prst="rect"/>
          <a:noFill/>
        </p:spPr>
        <p:txBody>
          <a:bodyPr rtlCol="0" wrap="square">
            <a:spAutoFit/>
          </a:bodyPr>
          <a:p>
            <a:pPr algn="l"/>
            <a:r>
              <a:rPr lang="en-IN"/>
              <a:t>  Tulsi                              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lang="en-IN"/>
              <a:t>  Turmeric.                       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altLang="en-IN" lang="en-US"/>
              <a:t> </a:t>
            </a:r>
            <a:r>
              <a:rPr lang="en-IN"/>
              <a:t>   Aloe Vera</a:t>
            </a:r>
            <a:endParaRPr lang="en-US"/>
          </a:p>
        </p:txBody>
      </p:sp>
      <p:pic>
        <p:nvPicPr>
          <p:cNvPr id="2097171" name="Picture 61"/>
          <p:cNvPicPr>
            <a:picLocks noChangeAspect="1"/>
          </p:cNvPicPr>
          <p:nvPr/>
        </p:nvPicPr>
        <p:blipFill>
          <a:blip xmlns:r="http://schemas.openxmlformats.org/officeDocument/2006/relationships" r:embed="rId8"/>
          <a:stretch>
            <a:fillRect/>
          </a:stretch>
        </p:blipFill>
        <p:spPr>
          <a:xfrm>
            <a:off x="6387705" y="4879292"/>
            <a:ext cx="1894962" cy="1402114"/>
          </a:xfrm>
          <a:prstGeom prst="rect"/>
        </p:spPr>
      </p:pic>
      <p:pic>
        <p:nvPicPr>
          <p:cNvPr id="2097172" name="Picture 63"/>
          <p:cNvPicPr>
            <a:picLocks noChangeAspect="1"/>
          </p:cNvPicPr>
          <p:nvPr/>
        </p:nvPicPr>
        <p:blipFill>
          <a:blip xmlns:r="http://schemas.openxmlformats.org/officeDocument/2006/relationships" r:embed="rId9"/>
          <a:stretch>
            <a:fillRect/>
          </a:stretch>
        </p:blipFill>
        <p:spPr>
          <a:xfrm flipH="1">
            <a:off x="9230915" y="4854157"/>
            <a:ext cx="1454265" cy="1399654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TextBox 1"/>
          <p:cNvSpPr txBox="1"/>
          <p:nvPr/>
        </p:nvSpPr>
        <p:spPr>
          <a:xfrm>
            <a:off x="993686" y="0"/>
            <a:ext cx="9599712" cy="1015663"/>
          </a:xfrm>
          <a:prstGeom prst="rect"/>
          <a:noFill/>
        </p:spPr>
        <p:txBody>
          <a:bodyPr rtlCol="0" wrap="square">
            <a:spAutoFit/>
          </a:bodyPr>
          <a:p>
            <a:pPr algn="l"/>
            <a:r>
              <a:rPr b="1" sz="6000" lang="en-IN"/>
              <a:t>HomeWork Assignment</a:t>
            </a:r>
            <a:endParaRPr b="1" sz="6000" lang="en-US"/>
          </a:p>
        </p:txBody>
      </p:sp>
      <p:sp>
        <p:nvSpPr>
          <p:cNvPr id="1048628" name="TextBox 2"/>
          <p:cNvSpPr txBox="1"/>
          <p:nvPr/>
        </p:nvSpPr>
        <p:spPr>
          <a:xfrm>
            <a:off x="1114284" y="1015663"/>
            <a:ext cx="10084030" cy="2225041"/>
          </a:xfrm>
          <a:prstGeom prst="rect"/>
          <a:noFill/>
        </p:spPr>
        <p:txBody>
          <a:bodyPr rtlCol="0" wrap="square">
            <a:spAutoFit/>
          </a:bodyPr>
          <a:p>
            <a:pPr algn="l"/>
            <a:r>
              <a:rPr b="1" sz="3600" lang="en-IN"/>
              <a:t>Do the foll</a:t>
            </a:r>
            <a:r>
              <a:rPr altLang="en-IN" b="1" sz="3600" lang="en-US"/>
              <a:t>o</a:t>
            </a:r>
            <a:r>
              <a:rPr b="1" sz="3600" lang="en-IN"/>
              <a:t>wing-</a:t>
            </a:r>
            <a:endParaRPr altLang="en-US" lang="zh-CN"/>
          </a:p>
          <a:p>
            <a:pPr algn="l"/>
            <a:r>
              <a:rPr sz="3600" lang="en-IN"/>
              <a:t>Q.1 Draw label and colour parts of plants-</a:t>
            </a:r>
          </a:p>
          <a:p>
            <a:pPr algn="l"/>
            <a:r>
              <a:rPr sz="3600" lang="en-IN"/>
              <a:t>Q.2 Differentiate between creepers and climbers</a:t>
            </a:r>
          </a:p>
          <a:p>
            <a:pPr algn="l"/>
            <a:r>
              <a:rPr sz="3600" lang="en-IN"/>
              <a:t>Q.3 Write down the uses of plants-</a:t>
            </a:r>
            <a:endParaRPr sz="3600"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Title 1"/>
          <p:cNvSpPr>
            <a:spLocks noGrp="1"/>
          </p:cNvSpPr>
          <p:nvPr>
            <p:ph type="ctrTitle"/>
          </p:nvPr>
        </p:nvSpPr>
        <p:spPr>
          <a:xfrm>
            <a:off x="0" y="3428998"/>
            <a:ext cx="8129874" cy="2268559"/>
          </a:xfrm>
        </p:spPr>
        <p:txBody>
          <a:bodyPr>
            <a:normAutofit/>
          </a:bodyPr>
          <a:p>
            <a:r>
              <a:rPr lang="en-IN"/>
              <a:t>Ch-2 Food We Eat</a:t>
            </a:r>
            <a:endParaRPr lang="en-US"/>
          </a:p>
        </p:txBody>
      </p:sp>
      <p:sp>
        <p:nvSpPr>
          <p:cNvPr id="1048630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p>
            <a:r>
              <a:rPr sz="2000" lang="en-IN"/>
              <a:t>Science </a:t>
            </a:r>
          </a:p>
          <a:p>
            <a:r>
              <a:rPr sz="2000" lang="en-IN"/>
              <a:t>Class 3</a:t>
            </a:r>
            <a:endParaRPr sz="2000"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Title 1"/>
          <p:cNvSpPr>
            <a:spLocks noGrp="1"/>
          </p:cNvSpPr>
          <p:nvPr>
            <p:ph type="title"/>
          </p:nvPr>
        </p:nvSpPr>
        <p:spPr>
          <a:xfrm rot="10800000" flipV="1">
            <a:off x="2611808" y="214314"/>
            <a:ext cx="7657333" cy="2343962"/>
          </a:xfrm>
        </p:spPr>
        <p:txBody>
          <a:bodyPr>
            <a:normAutofit fontScale="90000"/>
          </a:bodyPr>
          <a:p>
            <a:pPr algn="l"/>
            <a:r>
              <a:rPr lang="en-US"/>
              <a:t>All living things need food to grow and live. Food gives us energy. It helps</a:t>
            </a:r>
            <a:r>
              <a:rPr lang="en-IN"/>
              <a:t> </a:t>
            </a:r>
            <a:r>
              <a:rPr lang="en-US"/>
              <a:t>u</a:t>
            </a:r>
            <a:r>
              <a:rPr lang="en-IN"/>
              <a:t>s</a:t>
            </a:r>
            <a:r>
              <a:rPr lang="en-US"/>
              <a:t> to stay healthy. We need to eat different kinds of food to stay healthy. We ge</a:t>
            </a:r>
            <a:r>
              <a:rPr altLang="en-IN" lang="en-US"/>
              <a:t>t</a:t>
            </a:r>
            <a:r>
              <a:rPr lang="en-US"/>
              <a:t> all the food fro</a:t>
            </a:r>
            <a:r>
              <a:rPr altLang="en-IN" lang="en-US"/>
              <a:t>m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p</a:t>
            </a:r>
            <a:r>
              <a:rPr altLang="en-IN" lang="en-US"/>
              <a:t>l</a:t>
            </a:r>
            <a:r>
              <a:rPr altLang="en-IN" lang="en-US"/>
              <a:t>a</a:t>
            </a:r>
            <a:r>
              <a:rPr altLang="en-IN" lang="en-US"/>
              <a:t>n</a:t>
            </a:r>
            <a:r>
              <a:rPr altLang="en-IN" lang="en-US"/>
              <a:t>t</a:t>
            </a:r>
            <a:r>
              <a:rPr altLang="en-IN" lang="en-US"/>
              <a:t>s</a:t>
            </a:r>
            <a:r>
              <a:rPr altLang="en-IN" lang="en-US"/>
              <a:t> </a:t>
            </a:r>
            <a:r>
              <a:rPr altLang="en-IN" lang="en-US"/>
              <a:t>a</a:t>
            </a:r>
            <a:r>
              <a:rPr altLang="en-IN" lang="en-US"/>
              <a:t>n</a:t>
            </a:r>
            <a:r>
              <a:rPr altLang="en-IN" lang="en-US"/>
              <a:t>d</a:t>
            </a:r>
            <a:r>
              <a:rPr altLang="en-IN" lang="en-US"/>
              <a:t> </a:t>
            </a:r>
            <a:r>
              <a:rPr altLang="en-IN" lang="en-US"/>
              <a:t>a</a:t>
            </a:r>
            <a:r>
              <a:rPr altLang="en-IN" lang="en-US"/>
              <a:t>n</a:t>
            </a:r>
            <a:r>
              <a:rPr altLang="en-IN" lang="en-US"/>
              <a:t>i</a:t>
            </a:r>
            <a:r>
              <a:rPr altLang="en-IN" lang="en-US"/>
              <a:t>m</a:t>
            </a:r>
            <a:r>
              <a:rPr altLang="en-IN" lang="en-US"/>
              <a:t>a</a:t>
            </a:r>
            <a:r>
              <a:rPr altLang="en-IN" lang="en-US"/>
              <a:t>l</a:t>
            </a:r>
            <a:r>
              <a:rPr altLang="en-IN" lang="en-US"/>
              <a:t>s</a:t>
            </a:r>
            <a:r>
              <a:rPr altLang="en-IN" lang="en-US"/>
              <a:t>.</a:t>
            </a:r>
            <a:r>
              <a:rPr altLang="en-IN" lang="en-US"/>
              <a:t> </a:t>
            </a:r>
            <a:r>
              <a:rPr altLang="en-IN" lang="en-US"/>
              <a:t> </a:t>
            </a:r>
            <a:endParaRPr altLang="en-US" lang="zh-CN"/>
          </a:p>
        </p:txBody>
      </p:sp>
      <p:sp>
        <p:nvSpPr>
          <p:cNvPr id="1048632" name="Content Placeholder 2"/>
          <p:cNvSpPr>
            <a:spLocks noGrp="1"/>
          </p:cNvSpPr>
          <p:nvPr>
            <p:ph idx="1"/>
          </p:nvPr>
        </p:nvSpPr>
        <p:spPr>
          <a:xfrm>
            <a:off x="2173963" y="1610437"/>
            <a:ext cx="4798776" cy="3637125"/>
          </a:xfrm>
        </p:spPr>
        <p:txBody>
          <a:bodyPr>
            <a:normAutofit/>
          </a:bodyPr>
          <a:p>
            <a:pPr indent="0" marL="0">
              <a:buNone/>
            </a:pPr>
            <a:endParaRPr sz="3200" lang="en-US"/>
          </a:p>
          <a:p>
            <a:pPr indent="0" marL="0">
              <a:buNone/>
            </a:pPr>
            <a:r>
              <a:rPr altLang="en-IN" sz="3200" lang="en-US"/>
              <a:t>F</a:t>
            </a:r>
            <a:r>
              <a:rPr altLang="en-IN" sz="3200" lang="en-US"/>
              <a:t>o</a:t>
            </a:r>
            <a:r>
              <a:rPr altLang="en-IN" sz="3200" lang="en-US"/>
              <a:t>o</a:t>
            </a:r>
            <a:r>
              <a:rPr altLang="en-IN" sz="3200" lang="en-US"/>
              <a:t>d</a:t>
            </a:r>
            <a:r>
              <a:rPr altLang="en-IN" sz="3200" lang="en-US"/>
              <a:t> </a:t>
            </a:r>
            <a:r>
              <a:rPr altLang="en-IN" sz="3200" lang="en-US"/>
              <a:t>f</a:t>
            </a:r>
            <a:r>
              <a:rPr altLang="en-IN" sz="3200" lang="en-US"/>
              <a:t>r</a:t>
            </a:r>
            <a:r>
              <a:rPr altLang="en-IN" sz="3200" lang="en-US"/>
              <a:t>o</a:t>
            </a:r>
            <a:r>
              <a:rPr altLang="en-IN" sz="3200" lang="en-US"/>
              <a:t>m</a:t>
            </a:r>
            <a:r>
              <a:rPr altLang="en-IN" sz="3200" lang="en-US"/>
              <a:t> </a:t>
            </a:r>
            <a:r>
              <a:rPr altLang="en-IN" sz="3200" lang="en-US"/>
              <a:t>p</a:t>
            </a:r>
            <a:r>
              <a:rPr altLang="en-IN" sz="3200" lang="en-US"/>
              <a:t>l</a:t>
            </a:r>
            <a:r>
              <a:rPr altLang="en-IN" sz="3200" lang="en-US"/>
              <a:t>a</a:t>
            </a:r>
            <a:r>
              <a:rPr altLang="en-IN" sz="3200" lang="en-US"/>
              <a:t>n</a:t>
            </a:r>
            <a:r>
              <a:rPr altLang="en-IN" sz="3200" lang="en-US"/>
              <a:t>t</a:t>
            </a:r>
            <a:r>
              <a:rPr altLang="en-IN" sz="3200" lang="en-US"/>
              <a:t>s</a:t>
            </a:r>
            <a:r>
              <a:rPr altLang="en-IN" sz="3200" lang="en-US"/>
              <a:t>-</a:t>
            </a:r>
            <a:r>
              <a:rPr altLang="en-IN" sz="3200" lang="en-US"/>
              <a:t>f</a:t>
            </a:r>
            <a:r>
              <a:rPr altLang="en-IN" sz="3200" lang="en-US"/>
              <a:t>r</a:t>
            </a:r>
            <a:r>
              <a:rPr altLang="en-IN" sz="3200" lang="en-US"/>
              <a:t>u</a:t>
            </a:r>
            <a:r>
              <a:rPr altLang="en-IN" sz="3200" lang="en-US"/>
              <a:t>i</a:t>
            </a:r>
            <a:r>
              <a:rPr altLang="en-IN" sz="3200" lang="en-US"/>
              <a:t>t</a:t>
            </a:r>
            <a:r>
              <a:rPr altLang="en-IN" sz="3200" lang="en-US"/>
              <a:t>s</a:t>
            </a:r>
            <a:r>
              <a:rPr altLang="en-IN" sz="3200" lang="en-US"/>
              <a:t>,</a:t>
            </a:r>
            <a:r>
              <a:rPr altLang="en-IN" sz="3200" lang="en-US"/>
              <a:t>v</a:t>
            </a:r>
            <a:r>
              <a:rPr altLang="en-IN" sz="3200" lang="en-US"/>
              <a:t>e</a:t>
            </a:r>
            <a:r>
              <a:rPr altLang="en-IN" sz="3200" lang="en-US"/>
              <a:t>g</a:t>
            </a:r>
            <a:r>
              <a:rPr altLang="en-IN" sz="3200" lang="en-US"/>
              <a:t>e</a:t>
            </a:r>
            <a:r>
              <a:rPr altLang="en-IN" sz="3200" lang="en-US"/>
              <a:t>t</a:t>
            </a:r>
            <a:r>
              <a:rPr altLang="en-IN" sz="3200" lang="en-US"/>
              <a:t>a</a:t>
            </a:r>
            <a:r>
              <a:rPr altLang="en-IN" sz="3200" lang="en-US"/>
              <a:t>b</a:t>
            </a:r>
            <a:r>
              <a:rPr altLang="en-IN" sz="3200" lang="en-US"/>
              <a:t>l</a:t>
            </a:r>
            <a:r>
              <a:rPr altLang="en-IN" sz="3200" lang="en-US"/>
              <a:t>e</a:t>
            </a:r>
            <a:r>
              <a:rPr altLang="en-IN" sz="3200" lang="en-US"/>
              <a:t>s</a:t>
            </a:r>
            <a:r>
              <a:rPr altLang="en-IN" sz="3200" lang="en-US"/>
              <a:t>,</a:t>
            </a:r>
            <a:r>
              <a:rPr altLang="en-IN" sz="3200" lang="en-US"/>
              <a:t>g</a:t>
            </a:r>
            <a:r>
              <a:rPr altLang="en-IN" sz="3200" lang="en-US"/>
              <a:t>r</a:t>
            </a:r>
            <a:r>
              <a:rPr altLang="en-IN" sz="3200" lang="en-US"/>
              <a:t>a</a:t>
            </a:r>
            <a:r>
              <a:rPr altLang="en-IN" sz="3200" lang="en-US"/>
              <a:t>i</a:t>
            </a:r>
            <a:r>
              <a:rPr altLang="en-IN" sz="3200" lang="en-US"/>
              <a:t>n</a:t>
            </a:r>
            <a:r>
              <a:rPr altLang="en-IN" sz="3200" lang="en-US"/>
              <a:t>s</a:t>
            </a:r>
            <a:r>
              <a:rPr altLang="en-IN" sz="3200" lang="en-US"/>
              <a:t>,</a:t>
            </a:r>
            <a:r>
              <a:rPr altLang="en-IN" sz="3200" lang="en-US"/>
              <a:t>s</a:t>
            </a:r>
            <a:r>
              <a:rPr altLang="en-IN" sz="3200" lang="en-US"/>
              <a:t>p</a:t>
            </a:r>
            <a:r>
              <a:rPr altLang="en-IN" sz="3200" lang="en-US"/>
              <a:t>i</a:t>
            </a:r>
            <a:r>
              <a:rPr altLang="en-IN" sz="3200" lang="en-US"/>
              <a:t>c</a:t>
            </a:r>
            <a:r>
              <a:rPr altLang="en-IN" sz="3200" lang="en-US"/>
              <a:t>e</a:t>
            </a:r>
            <a:r>
              <a:rPr altLang="en-IN" sz="3200" lang="en-US"/>
              <a:t>s</a:t>
            </a:r>
            <a:endParaRPr sz="3200" lang="en-US"/>
          </a:p>
          <a:p>
            <a:pPr indent="0" marL="0">
              <a:buNone/>
            </a:pPr>
            <a:r>
              <a:rPr altLang="en-IN" sz="3200" lang="en-US"/>
              <a:t>F</a:t>
            </a:r>
            <a:r>
              <a:rPr altLang="en-IN" sz="3200" lang="en-US"/>
              <a:t>o</a:t>
            </a:r>
            <a:r>
              <a:rPr altLang="en-IN" sz="3200" lang="en-US"/>
              <a:t>o</a:t>
            </a:r>
            <a:r>
              <a:rPr altLang="en-IN" sz="3200" lang="en-US"/>
              <a:t>d</a:t>
            </a:r>
            <a:r>
              <a:rPr altLang="en-IN" sz="3200" lang="en-US"/>
              <a:t> </a:t>
            </a:r>
            <a:r>
              <a:rPr altLang="en-IN" sz="3200" lang="en-US"/>
              <a:t>f</a:t>
            </a:r>
            <a:r>
              <a:rPr altLang="en-IN" sz="3200" lang="en-US"/>
              <a:t>r</a:t>
            </a:r>
            <a:r>
              <a:rPr altLang="en-IN" sz="3200" lang="en-US"/>
              <a:t>o</a:t>
            </a:r>
            <a:r>
              <a:rPr altLang="en-IN" sz="3200" lang="en-US"/>
              <a:t>m</a:t>
            </a:r>
            <a:r>
              <a:rPr altLang="en-IN" sz="3200" lang="en-US"/>
              <a:t> </a:t>
            </a:r>
            <a:r>
              <a:rPr altLang="en-IN" sz="3200" lang="en-US"/>
              <a:t>a</a:t>
            </a:r>
            <a:r>
              <a:rPr altLang="en-IN" sz="3200" lang="en-US"/>
              <a:t>n</a:t>
            </a:r>
            <a:r>
              <a:rPr altLang="en-IN" sz="3200" lang="en-US"/>
              <a:t>i</a:t>
            </a:r>
            <a:r>
              <a:rPr altLang="en-IN" sz="3200" lang="en-US"/>
              <a:t>m</a:t>
            </a:r>
            <a:r>
              <a:rPr altLang="en-IN" sz="3200" lang="en-US"/>
              <a:t>a</a:t>
            </a:r>
            <a:r>
              <a:rPr altLang="en-IN" sz="3200" lang="en-US"/>
              <a:t>l</a:t>
            </a:r>
            <a:r>
              <a:rPr altLang="en-IN" sz="3200" lang="en-US"/>
              <a:t>s</a:t>
            </a:r>
            <a:r>
              <a:rPr altLang="en-IN" sz="3200" lang="en-US"/>
              <a:t>-</a:t>
            </a:r>
            <a:r>
              <a:rPr altLang="en-IN" sz="3200" lang="en-US"/>
              <a:t>m</a:t>
            </a:r>
            <a:r>
              <a:rPr altLang="en-IN" sz="3200" lang="en-US"/>
              <a:t>e</a:t>
            </a:r>
            <a:r>
              <a:rPr altLang="en-IN" sz="3200" lang="en-US"/>
              <a:t>a</a:t>
            </a:r>
            <a:r>
              <a:rPr altLang="en-IN" sz="3200" lang="en-US"/>
              <a:t>t</a:t>
            </a:r>
            <a:r>
              <a:rPr altLang="en-IN" sz="3200" lang="en-US"/>
              <a:t>,</a:t>
            </a:r>
            <a:r>
              <a:rPr altLang="en-IN" sz="3200" lang="en-US"/>
              <a:t>e</a:t>
            </a:r>
            <a:r>
              <a:rPr altLang="en-IN" sz="3200" lang="en-US"/>
              <a:t>g</a:t>
            </a:r>
            <a:r>
              <a:rPr altLang="en-IN" sz="3200" lang="en-US"/>
              <a:t>g</a:t>
            </a:r>
            <a:r>
              <a:rPr altLang="en-IN" sz="3200" lang="en-US"/>
              <a:t>s</a:t>
            </a:r>
            <a:r>
              <a:rPr altLang="en-IN" sz="3200" lang="en-US"/>
              <a:t>,</a:t>
            </a:r>
            <a:r>
              <a:rPr altLang="en-IN" sz="3200" lang="en-US"/>
              <a:t>m</a:t>
            </a:r>
            <a:r>
              <a:rPr altLang="en-IN" sz="3200" lang="en-US"/>
              <a:t>i</a:t>
            </a:r>
            <a:r>
              <a:rPr altLang="en-IN" sz="3200" lang="en-US"/>
              <a:t>l</a:t>
            </a:r>
            <a:r>
              <a:rPr altLang="en-IN" sz="3200" lang="en-US"/>
              <a:t>k</a:t>
            </a:r>
            <a:endParaRPr sz="3200"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IN" b="1" sz="4300" lang="en-US"/>
              <a:t>K</a:t>
            </a:r>
            <a:r>
              <a:rPr altLang="en-IN" b="1" sz="4300" lang="en-US"/>
              <a:t>i</a:t>
            </a:r>
            <a:r>
              <a:rPr altLang="en-IN" b="1" sz="4300" lang="en-US"/>
              <a:t>n</a:t>
            </a:r>
            <a:r>
              <a:rPr altLang="en-IN" b="1" sz="4300" lang="en-US"/>
              <a:t>d</a:t>
            </a:r>
            <a:r>
              <a:rPr altLang="en-IN" b="1" sz="4300" lang="en-US"/>
              <a:t>s</a:t>
            </a:r>
            <a:r>
              <a:rPr altLang="en-IN" b="1" sz="4300" lang="en-US"/>
              <a:t> </a:t>
            </a:r>
            <a:r>
              <a:rPr altLang="en-IN" b="1" sz="4300" lang="en-US"/>
              <a:t>o</a:t>
            </a:r>
            <a:r>
              <a:rPr altLang="en-IN" b="1" sz="4300" lang="en-US"/>
              <a:t>f</a:t>
            </a:r>
            <a:r>
              <a:rPr altLang="en-IN" b="1" sz="4300" lang="en-US"/>
              <a:t> </a:t>
            </a:r>
            <a:r>
              <a:rPr altLang="en-IN" b="1" sz="4300" lang="en-US"/>
              <a:t>f</a:t>
            </a:r>
            <a:r>
              <a:rPr altLang="en-IN" b="1" sz="4300" lang="en-US"/>
              <a:t>o</a:t>
            </a:r>
            <a:r>
              <a:rPr altLang="en-IN" b="1" sz="4300" lang="en-US"/>
              <a:t>o</a:t>
            </a:r>
            <a:r>
              <a:rPr altLang="en-IN" b="1" sz="4300" lang="en-US"/>
              <a:t>d</a:t>
            </a:r>
            <a:endParaRPr b="1" sz="4300" lang="en-IN"/>
          </a:p>
        </p:txBody>
      </p:sp>
      <p:sp>
        <p:nvSpPr>
          <p:cNvPr id="1048700" name=""/>
          <p:cNvSpPr>
            <a:spLocks noGrp="1"/>
          </p:cNvSpPr>
          <p:nvPr>
            <p:ph idx="1"/>
          </p:nvPr>
        </p:nvSpPr>
        <p:spPr>
          <a:xfrm>
            <a:off x="2692702" y="808055"/>
            <a:ext cx="7796540" cy="3997828"/>
          </a:xfrm>
        </p:spPr>
        <p:txBody>
          <a:bodyPr/>
          <a:p>
            <a:r>
              <a:rPr altLang="en-IN" sz="3300" lang="en-US"/>
              <a:t>D</a:t>
            </a:r>
            <a:r>
              <a:rPr altLang="en-IN" sz="3300" lang="en-US"/>
              <a:t>i</a:t>
            </a:r>
            <a:r>
              <a:rPr altLang="en-IN" sz="3300" lang="en-US"/>
              <a:t>f</a:t>
            </a:r>
            <a:r>
              <a:rPr altLang="en-IN" sz="3300" lang="en-US"/>
              <a:t>f</a:t>
            </a:r>
            <a:r>
              <a:rPr altLang="en-IN" sz="3300" lang="en-US"/>
              <a:t>e</a:t>
            </a:r>
            <a:r>
              <a:rPr altLang="en-IN" sz="3300" lang="en-US"/>
              <a:t>r</a:t>
            </a:r>
            <a:r>
              <a:rPr altLang="en-IN" sz="3300" lang="en-US"/>
              <a:t>e</a:t>
            </a:r>
            <a:r>
              <a:rPr altLang="en-IN" sz="3300" lang="en-US"/>
              <a:t>n</a:t>
            </a:r>
            <a:r>
              <a:rPr altLang="en-IN" sz="3300" lang="en-US"/>
              <a:t>t</a:t>
            </a:r>
            <a:r>
              <a:rPr altLang="en-IN" sz="3300" lang="en-US"/>
              <a:t> </a:t>
            </a:r>
            <a:r>
              <a:rPr altLang="en-IN" sz="3300" lang="en-US"/>
              <a:t>k</a:t>
            </a:r>
            <a:r>
              <a:rPr altLang="en-IN" sz="3300" lang="en-US"/>
              <a:t>i</a:t>
            </a:r>
            <a:r>
              <a:rPr altLang="en-IN" sz="3300" lang="en-US"/>
              <a:t>n</a:t>
            </a:r>
            <a:r>
              <a:rPr altLang="en-IN" sz="3300" lang="en-US"/>
              <a:t>d</a:t>
            </a:r>
            <a:r>
              <a:rPr altLang="en-IN" sz="3300" lang="en-US"/>
              <a:t>s</a:t>
            </a:r>
            <a:r>
              <a:rPr altLang="en-IN" sz="3300" lang="en-US"/>
              <a:t> </a:t>
            </a:r>
            <a:r>
              <a:rPr altLang="en-IN" sz="3300" lang="en-US"/>
              <a:t>o</a:t>
            </a:r>
            <a:r>
              <a:rPr altLang="en-IN" sz="3300" lang="en-US"/>
              <a:t>f</a:t>
            </a:r>
            <a:r>
              <a:rPr altLang="en-IN" sz="3300" lang="en-US"/>
              <a:t> </a:t>
            </a:r>
            <a:r>
              <a:rPr altLang="en-IN" sz="3300" lang="en-US"/>
              <a:t>f</a:t>
            </a:r>
            <a:r>
              <a:rPr altLang="en-IN" sz="3300" lang="en-US"/>
              <a:t>o</a:t>
            </a:r>
            <a:r>
              <a:rPr altLang="en-IN" sz="3300" lang="en-US"/>
              <a:t>o</a:t>
            </a:r>
            <a:r>
              <a:rPr altLang="en-IN" sz="3300" lang="en-US"/>
              <a:t>d</a:t>
            </a:r>
            <a:r>
              <a:rPr altLang="en-IN" sz="3300" lang="en-US"/>
              <a:t> </a:t>
            </a:r>
            <a:r>
              <a:rPr altLang="en-IN" sz="3300" lang="en-US"/>
              <a:t>h</a:t>
            </a:r>
            <a:r>
              <a:rPr altLang="en-IN" sz="3300" lang="en-US"/>
              <a:t>e</a:t>
            </a:r>
            <a:r>
              <a:rPr altLang="en-IN" sz="3300" lang="en-US"/>
              <a:t>l</a:t>
            </a:r>
            <a:r>
              <a:rPr altLang="en-IN" sz="3300" lang="en-US"/>
              <a:t>p</a:t>
            </a:r>
            <a:r>
              <a:rPr altLang="en-IN" sz="3300" lang="en-US"/>
              <a:t> </a:t>
            </a:r>
            <a:r>
              <a:rPr altLang="en-IN" sz="3300" lang="en-US"/>
              <a:t>u</a:t>
            </a:r>
            <a:r>
              <a:rPr altLang="en-IN" sz="3300" lang="en-US"/>
              <a:t>s</a:t>
            </a:r>
            <a:r>
              <a:rPr altLang="en-IN" sz="3300" lang="en-US"/>
              <a:t> </a:t>
            </a:r>
            <a:r>
              <a:rPr altLang="en-IN" sz="3300" lang="en-US"/>
              <a:t>i</a:t>
            </a:r>
            <a:r>
              <a:rPr altLang="en-IN" sz="3300" lang="en-US"/>
              <a:t>n</a:t>
            </a:r>
            <a:r>
              <a:rPr altLang="en-IN" sz="3300" lang="en-US"/>
              <a:t> </a:t>
            </a:r>
            <a:r>
              <a:rPr altLang="en-IN" sz="3300" lang="en-US"/>
              <a:t>different </a:t>
            </a:r>
            <a:r>
              <a:rPr altLang="en-IN" sz="3300" lang="en-US"/>
              <a:t>w</a:t>
            </a:r>
            <a:r>
              <a:rPr altLang="en-IN" sz="3300" lang="en-US"/>
              <a:t>a</a:t>
            </a:r>
            <a:r>
              <a:rPr altLang="en-IN" sz="3300" lang="en-US"/>
              <a:t>y</a:t>
            </a:r>
            <a:r>
              <a:rPr altLang="en-IN" sz="3300" lang="en-US"/>
              <a:t>s</a:t>
            </a:r>
            <a:r>
              <a:rPr altLang="en-IN" sz="3300" lang="en-US"/>
              <a:t> </a:t>
            </a:r>
            <a:r>
              <a:rPr altLang="en-IN" sz="3300" lang="en-US"/>
              <a:t>.</a:t>
            </a:r>
            <a:r>
              <a:rPr altLang="en-IN" sz="3300" lang="en-US"/>
              <a:t>S</a:t>
            </a:r>
            <a:r>
              <a:rPr altLang="en-IN" sz="3300" lang="en-US"/>
              <a:t>o</a:t>
            </a:r>
            <a:r>
              <a:rPr altLang="en-IN" sz="3300" lang="en-US"/>
              <a:t>m</a:t>
            </a:r>
            <a:r>
              <a:rPr altLang="en-IN" sz="3300" lang="en-US"/>
              <a:t>e</a:t>
            </a:r>
            <a:r>
              <a:rPr altLang="en-IN" sz="3300" lang="en-US"/>
              <a:t> </a:t>
            </a:r>
            <a:r>
              <a:rPr altLang="en-IN" sz="3300" lang="en-US"/>
              <a:t>g</a:t>
            </a:r>
            <a:r>
              <a:rPr altLang="en-IN" sz="3300" lang="en-US"/>
              <a:t>i</a:t>
            </a:r>
            <a:r>
              <a:rPr altLang="en-IN" sz="3300" lang="en-US"/>
              <a:t>v</a:t>
            </a:r>
            <a:r>
              <a:rPr altLang="en-IN" sz="3300" lang="en-US"/>
              <a:t>e</a:t>
            </a:r>
            <a:r>
              <a:rPr altLang="en-IN" sz="3300" lang="en-US"/>
              <a:t>s</a:t>
            </a:r>
            <a:r>
              <a:rPr altLang="en-IN" sz="3300" lang="en-US"/>
              <a:t> </a:t>
            </a:r>
            <a:r>
              <a:rPr altLang="en-IN" sz="3300" lang="en-US"/>
              <a:t>u</a:t>
            </a:r>
            <a:r>
              <a:rPr altLang="en-IN" sz="3300" lang="en-US"/>
              <a:t>s</a:t>
            </a:r>
            <a:r>
              <a:rPr altLang="en-IN" sz="3300" lang="en-US"/>
              <a:t> </a:t>
            </a:r>
            <a:r>
              <a:rPr altLang="en-IN" sz="3300" lang="en-US"/>
              <a:t>e</a:t>
            </a:r>
            <a:r>
              <a:rPr altLang="en-IN" sz="3300" lang="en-US"/>
              <a:t>n</a:t>
            </a:r>
            <a:r>
              <a:rPr altLang="en-IN" sz="3300" lang="en-US"/>
              <a:t>e</a:t>
            </a:r>
            <a:r>
              <a:rPr altLang="en-IN" sz="3300" lang="en-US"/>
              <a:t>r</a:t>
            </a:r>
            <a:r>
              <a:rPr altLang="en-IN" sz="3300" lang="en-US"/>
              <a:t>g</a:t>
            </a:r>
            <a:r>
              <a:rPr altLang="en-IN" sz="3300" lang="en-US"/>
              <a:t>y</a:t>
            </a:r>
            <a:r>
              <a:rPr altLang="en-IN" sz="3300" lang="en-US"/>
              <a:t> </a:t>
            </a:r>
            <a:r>
              <a:rPr altLang="en-IN" sz="3300" lang="en-US"/>
              <a:t>s</a:t>
            </a:r>
            <a:r>
              <a:rPr altLang="en-IN" sz="3300" lang="en-US"/>
              <a:t>o</a:t>
            </a:r>
            <a:r>
              <a:rPr altLang="en-IN" sz="3300" lang="en-US"/>
              <a:t>m</a:t>
            </a:r>
            <a:r>
              <a:rPr altLang="en-IN" sz="3300" lang="en-US"/>
              <a:t>e</a:t>
            </a:r>
            <a:r>
              <a:rPr altLang="en-IN" sz="3300" lang="en-US"/>
              <a:t> </a:t>
            </a:r>
            <a:r>
              <a:rPr altLang="en-IN" sz="3300" lang="en-US"/>
              <a:t>h</a:t>
            </a:r>
            <a:r>
              <a:rPr altLang="en-IN" sz="3300" lang="en-US"/>
              <a:t>e</a:t>
            </a:r>
            <a:r>
              <a:rPr altLang="en-IN" sz="3300" lang="en-US"/>
              <a:t>l</a:t>
            </a:r>
            <a:r>
              <a:rPr altLang="en-IN" sz="3300" lang="en-US"/>
              <a:t>p</a:t>
            </a:r>
            <a:r>
              <a:rPr altLang="en-IN" sz="3300" lang="en-US"/>
              <a:t>s</a:t>
            </a:r>
            <a:r>
              <a:rPr altLang="en-IN" sz="3300" lang="en-US"/>
              <a:t> </a:t>
            </a:r>
            <a:r>
              <a:rPr altLang="en-IN" sz="3300" lang="en-US"/>
              <a:t>u</a:t>
            </a:r>
            <a:r>
              <a:rPr altLang="en-IN" sz="3300" lang="en-US"/>
              <a:t>s</a:t>
            </a:r>
            <a:r>
              <a:rPr altLang="en-IN" sz="3300" lang="en-US"/>
              <a:t> </a:t>
            </a:r>
            <a:r>
              <a:rPr altLang="en-IN" sz="3300" lang="en-US"/>
              <a:t>t</a:t>
            </a:r>
            <a:r>
              <a:rPr altLang="en-IN" sz="3300" lang="en-US"/>
              <a:t>o</a:t>
            </a:r>
            <a:r>
              <a:rPr altLang="en-IN" sz="3300" lang="en-US"/>
              <a:t> </a:t>
            </a:r>
            <a:r>
              <a:rPr altLang="en-IN" sz="3300" lang="en-US"/>
              <a:t>g</a:t>
            </a:r>
            <a:r>
              <a:rPr altLang="en-IN" sz="3300" lang="en-US"/>
              <a:t>r</a:t>
            </a:r>
            <a:r>
              <a:rPr altLang="en-IN" sz="3300" lang="en-US"/>
              <a:t>o</a:t>
            </a:r>
            <a:r>
              <a:rPr altLang="en-IN" sz="3300" lang="en-US"/>
              <a:t>w</a:t>
            </a:r>
            <a:r>
              <a:rPr altLang="en-IN" sz="3300" lang="en-US"/>
              <a:t> </a:t>
            </a:r>
            <a:r>
              <a:rPr altLang="en-IN" sz="3300" lang="en-US"/>
              <a:t>a</a:t>
            </a:r>
            <a:r>
              <a:rPr altLang="en-IN" sz="3300" lang="en-US"/>
              <a:t>n</a:t>
            </a:r>
            <a:r>
              <a:rPr altLang="en-IN" sz="3300" lang="en-US"/>
              <a:t>d</a:t>
            </a:r>
            <a:r>
              <a:rPr altLang="en-IN" sz="3300" lang="en-US"/>
              <a:t> </a:t>
            </a:r>
            <a:r>
              <a:rPr altLang="en-IN" sz="3300" lang="en-US"/>
              <a:t>s</a:t>
            </a:r>
            <a:r>
              <a:rPr altLang="en-IN" sz="3300" lang="en-US"/>
              <a:t>o</a:t>
            </a:r>
            <a:r>
              <a:rPr altLang="en-IN" sz="3300" lang="en-US"/>
              <a:t>m</a:t>
            </a:r>
            <a:r>
              <a:rPr altLang="en-IN" sz="3300" lang="en-US"/>
              <a:t>e</a:t>
            </a:r>
            <a:r>
              <a:rPr altLang="en-IN" sz="3300" lang="en-US"/>
              <a:t> </a:t>
            </a:r>
            <a:r>
              <a:rPr altLang="en-IN" sz="3300" lang="en-US"/>
              <a:t>p</a:t>
            </a:r>
            <a:r>
              <a:rPr altLang="en-IN" sz="3300" lang="en-US"/>
              <a:t>r</a:t>
            </a:r>
            <a:r>
              <a:rPr altLang="en-IN" sz="3300" lang="en-US"/>
              <a:t>o</a:t>
            </a:r>
            <a:r>
              <a:rPr altLang="en-IN" sz="3300" lang="en-US"/>
              <a:t>t</a:t>
            </a:r>
            <a:r>
              <a:rPr altLang="en-IN" sz="3300" lang="en-US"/>
              <a:t>e</a:t>
            </a:r>
            <a:r>
              <a:rPr altLang="en-IN" sz="3300" lang="en-US"/>
              <a:t>c</a:t>
            </a:r>
            <a:r>
              <a:rPr altLang="en-IN" sz="3300" lang="en-US"/>
              <a:t>t</a:t>
            </a:r>
            <a:r>
              <a:rPr altLang="en-IN" sz="3300" lang="en-US"/>
              <a:t>s</a:t>
            </a:r>
            <a:r>
              <a:rPr altLang="en-IN" sz="3300" lang="en-US"/>
              <a:t> </a:t>
            </a:r>
            <a:r>
              <a:rPr altLang="en-IN" sz="3300" lang="en-US"/>
              <a:t>u</a:t>
            </a:r>
            <a:r>
              <a:rPr altLang="en-IN" sz="3300" lang="en-US"/>
              <a:t>s</a:t>
            </a:r>
            <a:r>
              <a:rPr altLang="en-IN" sz="3300" lang="en-US"/>
              <a:t> </a:t>
            </a:r>
            <a:r>
              <a:rPr altLang="en-IN" sz="3300" lang="en-US"/>
              <a:t>f</a:t>
            </a:r>
            <a:r>
              <a:rPr altLang="en-IN" sz="3300" lang="en-US"/>
              <a:t>r</a:t>
            </a:r>
            <a:r>
              <a:rPr altLang="en-IN" sz="3300" lang="en-US"/>
              <a:t>o</a:t>
            </a:r>
            <a:r>
              <a:rPr altLang="en-IN" sz="3300" lang="en-US"/>
              <a:t>m</a:t>
            </a:r>
            <a:r>
              <a:rPr altLang="en-IN" sz="3300" lang="en-US"/>
              <a:t> </a:t>
            </a:r>
            <a:r>
              <a:rPr altLang="en-IN" sz="3300" lang="en-US"/>
              <a:t>diseases.</a:t>
            </a:r>
            <a:endParaRPr sz="3300" lang="en-I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IN" b="1" sz="4200" lang="en-US"/>
              <a:t>E</a:t>
            </a:r>
            <a:r>
              <a:rPr altLang="en-IN" b="1" sz="4200" lang="en-US"/>
              <a:t>n</a:t>
            </a:r>
            <a:r>
              <a:rPr altLang="en-IN" b="1" sz="4200" lang="en-US"/>
              <a:t>e</a:t>
            </a:r>
            <a:r>
              <a:rPr altLang="en-IN" b="1" sz="4200" lang="en-US"/>
              <a:t>r</a:t>
            </a:r>
            <a:r>
              <a:rPr altLang="en-IN" b="1" sz="4200" lang="en-US"/>
              <a:t>g</a:t>
            </a:r>
            <a:r>
              <a:rPr altLang="en-IN" b="1" sz="4200" lang="en-US"/>
              <a:t>y</a:t>
            </a:r>
            <a:r>
              <a:rPr altLang="en-IN" b="1" sz="4200" lang="en-US"/>
              <a:t> </a:t>
            </a:r>
            <a:r>
              <a:rPr altLang="en-IN" b="1" sz="4200" lang="en-US"/>
              <a:t>g</a:t>
            </a:r>
            <a:r>
              <a:rPr altLang="en-IN" b="1" sz="4200" lang="en-US"/>
              <a:t>i</a:t>
            </a:r>
            <a:r>
              <a:rPr altLang="en-IN" b="1" sz="4200" lang="en-US"/>
              <a:t>v</a:t>
            </a:r>
            <a:r>
              <a:rPr altLang="en-IN" b="1" sz="4200" lang="en-US"/>
              <a:t>i</a:t>
            </a:r>
            <a:r>
              <a:rPr altLang="en-IN" b="1" sz="4200" lang="en-US"/>
              <a:t>n</a:t>
            </a:r>
            <a:r>
              <a:rPr altLang="en-IN" b="1" sz="4200" lang="en-US"/>
              <a:t>g</a:t>
            </a:r>
            <a:r>
              <a:rPr altLang="en-IN" b="1" sz="4200" lang="en-US"/>
              <a:t> </a:t>
            </a:r>
            <a:r>
              <a:rPr altLang="en-IN" b="1" sz="4200" lang="en-US"/>
              <a:t>f</a:t>
            </a:r>
            <a:r>
              <a:rPr altLang="en-IN" b="1" sz="4200" lang="en-US"/>
              <a:t>o</a:t>
            </a:r>
            <a:r>
              <a:rPr altLang="en-IN" b="1" sz="4200" lang="en-US"/>
              <a:t>o</a:t>
            </a:r>
            <a:r>
              <a:rPr altLang="en-IN" b="1" sz="4200" lang="en-US"/>
              <a:t>d</a:t>
            </a:r>
            <a:endParaRPr b="1" sz="4200" lang="en-IN"/>
          </a:p>
        </p:txBody>
      </p:sp>
      <p:sp>
        <p:nvSpPr>
          <p:cNvPr id="1048702" name=""/>
          <p:cNvSpPr>
            <a:spLocks noGrp="1"/>
          </p:cNvSpPr>
          <p:nvPr>
            <p:ph idx="1"/>
          </p:nvPr>
        </p:nvSpPr>
        <p:spPr>
          <a:xfrm>
            <a:off x="1044182" y="808056"/>
            <a:ext cx="9525957" cy="5413086"/>
          </a:xfrm>
        </p:spPr>
        <p:txBody>
          <a:bodyPr/>
          <a:p>
            <a:r>
              <a:rPr altLang="en-IN" b="0" sz="3400" lang="en-US"/>
              <a:t>S</a:t>
            </a:r>
            <a:r>
              <a:rPr altLang="en-IN" b="0" sz="3400" lang="en-US"/>
              <a:t>o</a:t>
            </a:r>
            <a:r>
              <a:rPr altLang="en-IN" b="0" sz="3400" lang="en-US"/>
              <a:t>m</a:t>
            </a:r>
            <a:r>
              <a:rPr altLang="en-IN" b="0" sz="3400" lang="en-US"/>
              <a:t>e</a:t>
            </a:r>
            <a:r>
              <a:rPr altLang="en-IN" b="0" sz="3400" lang="en-US"/>
              <a:t> </a:t>
            </a:r>
            <a:r>
              <a:rPr altLang="en-IN" b="0" sz="3400" lang="en-US"/>
              <a:t>f</a:t>
            </a:r>
            <a:r>
              <a:rPr altLang="en-IN" b="0" sz="3400" lang="en-US"/>
              <a:t>o</a:t>
            </a:r>
            <a:r>
              <a:rPr altLang="en-IN" b="0" sz="3400" lang="en-US"/>
              <a:t>o</a:t>
            </a:r>
            <a:r>
              <a:rPr altLang="en-IN" b="0" sz="3400" lang="en-US"/>
              <a:t>d</a:t>
            </a:r>
            <a:r>
              <a:rPr altLang="en-IN" b="0" sz="3400" lang="en-US"/>
              <a:t> </a:t>
            </a:r>
            <a:r>
              <a:rPr altLang="en-IN" b="0" sz="3400" lang="en-US"/>
              <a:t>l</a:t>
            </a:r>
            <a:r>
              <a:rPr altLang="en-IN" b="0" sz="3400" lang="en-US"/>
              <a:t>i</a:t>
            </a:r>
            <a:r>
              <a:rPr altLang="en-IN" b="0" sz="3400" lang="en-US"/>
              <a:t>k</a:t>
            </a:r>
            <a:r>
              <a:rPr altLang="en-IN" b="0" sz="3400" lang="en-US"/>
              <a:t>e</a:t>
            </a:r>
            <a:r>
              <a:rPr altLang="en-IN" b="0" sz="3400" lang="en-US"/>
              <a:t> </a:t>
            </a:r>
            <a:r>
              <a:rPr altLang="en-IN" b="0" sz="3400" lang="en-US"/>
              <a:t>p</a:t>
            </a:r>
            <a:r>
              <a:rPr altLang="en-IN" b="0" sz="3400" lang="en-US"/>
              <a:t>o</a:t>
            </a:r>
            <a:r>
              <a:rPr altLang="en-IN" b="0" sz="3400" lang="en-US"/>
              <a:t>t</a:t>
            </a:r>
            <a:r>
              <a:rPr altLang="en-IN" b="0" sz="3400" lang="en-US"/>
              <a:t>a</a:t>
            </a:r>
            <a:r>
              <a:rPr altLang="en-IN" b="0" sz="3400" lang="en-US"/>
              <a:t>t</a:t>
            </a:r>
            <a:r>
              <a:rPr altLang="en-IN" b="0" sz="3400" lang="en-US"/>
              <a:t>o</a:t>
            </a:r>
            <a:r>
              <a:rPr altLang="en-IN" b="0" sz="3400" lang="en-US"/>
              <a:t>e</a:t>
            </a:r>
            <a:r>
              <a:rPr altLang="en-IN" b="0" sz="3400" lang="en-US"/>
              <a:t>s</a:t>
            </a:r>
            <a:r>
              <a:rPr altLang="en-IN" b="0" sz="3400" lang="en-US"/>
              <a:t>,</a:t>
            </a:r>
            <a:r>
              <a:rPr altLang="en-IN" b="0" sz="3400" lang="en-US"/>
              <a:t>b</a:t>
            </a:r>
            <a:r>
              <a:rPr altLang="en-IN" b="0" sz="3400" lang="en-US"/>
              <a:t>r</a:t>
            </a:r>
            <a:r>
              <a:rPr altLang="en-IN" b="0" sz="3400" lang="en-US"/>
              <a:t>e</a:t>
            </a:r>
            <a:r>
              <a:rPr altLang="en-IN" b="0" sz="3400" lang="en-US"/>
              <a:t>a</a:t>
            </a:r>
            <a:r>
              <a:rPr altLang="en-IN" b="0" sz="3400" lang="en-US"/>
              <a:t>d</a:t>
            </a:r>
            <a:r>
              <a:rPr altLang="en-IN" b="0" sz="3400" lang="en-US"/>
              <a:t>,</a:t>
            </a:r>
            <a:r>
              <a:rPr altLang="en-IN" b="0" sz="3400" lang="en-US"/>
              <a:t>s</a:t>
            </a:r>
            <a:r>
              <a:rPr altLang="en-IN" b="0" sz="3400" lang="en-US"/>
              <a:t>u</a:t>
            </a:r>
            <a:r>
              <a:rPr altLang="en-IN" b="0" sz="3400" lang="en-US"/>
              <a:t>g</a:t>
            </a:r>
            <a:r>
              <a:rPr altLang="en-IN" b="0" sz="3400" lang="en-US"/>
              <a:t>a</a:t>
            </a:r>
            <a:r>
              <a:rPr altLang="en-IN" b="0" sz="3400" lang="en-US"/>
              <a:t>r</a:t>
            </a:r>
            <a:r>
              <a:rPr altLang="en-IN" b="0" sz="3400" lang="en-US"/>
              <a:t>,</a:t>
            </a:r>
            <a:r>
              <a:rPr altLang="en-IN" b="0" sz="3400" lang="en-US"/>
              <a:t>b</a:t>
            </a:r>
            <a:r>
              <a:rPr altLang="en-IN" b="0" sz="3400" lang="en-US"/>
              <a:t>u</a:t>
            </a:r>
            <a:r>
              <a:rPr altLang="en-IN" b="0" sz="3400" lang="en-US"/>
              <a:t>t</a:t>
            </a:r>
            <a:r>
              <a:rPr altLang="en-IN" b="0" sz="3400" lang="en-US"/>
              <a:t>t</a:t>
            </a:r>
            <a:r>
              <a:rPr altLang="en-IN" b="0" sz="3400" lang="en-US"/>
              <a:t>e</a:t>
            </a:r>
            <a:r>
              <a:rPr altLang="en-IN" b="0" sz="3400" lang="en-US"/>
              <a:t>r</a:t>
            </a:r>
            <a:r>
              <a:rPr altLang="en-IN" b="0" sz="3400" lang="en-US"/>
              <a:t>,</a:t>
            </a:r>
            <a:r>
              <a:rPr altLang="en-IN" b="0" sz="3400" lang="en-US"/>
              <a:t>o</a:t>
            </a:r>
            <a:r>
              <a:rPr altLang="en-IN" b="0" sz="3400" lang="en-US"/>
              <a:t>i</a:t>
            </a:r>
            <a:r>
              <a:rPr altLang="en-IN" b="0" sz="3400" lang="en-US"/>
              <a:t>l</a:t>
            </a:r>
            <a:r>
              <a:rPr altLang="en-IN" b="0" sz="3400" lang="en-US"/>
              <a:t> </a:t>
            </a:r>
            <a:r>
              <a:rPr altLang="en-IN" b="0" sz="3400" lang="en-US"/>
              <a:t>a</a:t>
            </a:r>
            <a:r>
              <a:rPr altLang="en-IN" b="0" sz="3400" lang="en-US"/>
              <a:t>n</a:t>
            </a:r>
            <a:r>
              <a:rPr altLang="en-IN" b="0" sz="3400" lang="en-US"/>
              <a:t>d</a:t>
            </a:r>
            <a:r>
              <a:rPr altLang="en-IN" b="0" sz="3400" lang="en-US"/>
              <a:t> </a:t>
            </a:r>
            <a:r>
              <a:rPr altLang="en-IN" b="0" sz="3400" lang="en-US"/>
              <a:t>s</a:t>
            </a:r>
            <a:r>
              <a:rPr altLang="en-IN" b="0" sz="3400" lang="en-US"/>
              <a:t>w</a:t>
            </a:r>
            <a:r>
              <a:rPr altLang="en-IN" b="0" sz="3400" lang="en-US"/>
              <a:t>e</a:t>
            </a:r>
            <a:r>
              <a:rPr altLang="en-IN" b="0" sz="3400" lang="en-US"/>
              <a:t>e</a:t>
            </a:r>
            <a:r>
              <a:rPr altLang="en-IN" b="0" sz="3400" lang="en-US"/>
              <a:t>t</a:t>
            </a:r>
            <a:r>
              <a:rPr altLang="en-IN" b="0" sz="3400" lang="en-US"/>
              <a:t> </a:t>
            </a:r>
            <a:r>
              <a:rPr altLang="en-IN" b="0" sz="3400" lang="en-US"/>
              <a:t>g</a:t>
            </a:r>
            <a:r>
              <a:rPr altLang="en-IN" b="0" sz="3400" lang="en-US"/>
              <a:t>i</a:t>
            </a:r>
            <a:r>
              <a:rPr altLang="en-IN" b="0" sz="3400" lang="en-US"/>
              <a:t>v</a:t>
            </a:r>
            <a:r>
              <a:rPr altLang="en-IN" b="0" sz="3400" lang="en-US"/>
              <a:t>e</a:t>
            </a:r>
            <a:r>
              <a:rPr altLang="en-IN" b="0" sz="3400" lang="en-US"/>
              <a:t>s</a:t>
            </a:r>
            <a:r>
              <a:rPr altLang="en-IN" b="0" sz="3400" lang="en-US"/>
              <a:t> </a:t>
            </a:r>
            <a:r>
              <a:rPr altLang="en-IN" b="0" sz="3400" lang="en-US"/>
              <a:t>u</a:t>
            </a:r>
            <a:r>
              <a:rPr altLang="en-IN" b="0" sz="3400" lang="en-US"/>
              <a:t>s</a:t>
            </a:r>
            <a:r>
              <a:rPr altLang="en-IN" b="0" sz="3400" lang="en-US"/>
              <a:t> </a:t>
            </a:r>
            <a:r>
              <a:rPr altLang="en-IN" b="0" sz="3400" lang="en-US"/>
              <a:t>a</a:t>
            </a:r>
            <a:r>
              <a:rPr altLang="en-IN" b="0" sz="3400" lang="en-US"/>
              <a:t> </a:t>
            </a:r>
            <a:r>
              <a:rPr altLang="en-IN" b="0" sz="3400" lang="en-US"/>
              <a:t>l</a:t>
            </a:r>
            <a:r>
              <a:rPr altLang="en-IN" b="0" sz="3400" lang="en-US"/>
              <a:t>o</a:t>
            </a:r>
            <a:r>
              <a:rPr altLang="en-IN" b="0" sz="3400" lang="en-US"/>
              <a:t>t</a:t>
            </a:r>
            <a:r>
              <a:rPr altLang="en-IN" b="0" sz="3400" lang="en-US"/>
              <a:t> </a:t>
            </a:r>
            <a:r>
              <a:rPr altLang="en-IN" b="0" sz="3400" lang="en-US"/>
              <a:t>o</a:t>
            </a:r>
            <a:r>
              <a:rPr altLang="en-IN" b="0" sz="3400" lang="en-US"/>
              <a:t>f</a:t>
            </a:r>
            <a:r>
              <a:rPr altLang="en-IN" b="0" sz="3400" lang="en-US"/>
              <a:t> </a:t>
            </a:r>
            <a:r>
              <a:rPr altLang="en-IN" b="0" sz="3400" lang="en-US"/>
              <a:t>e</a:t>
            </a:r>
            <a:r>
              <a:rPr altLang="en-IN" b="0" sz="3400" lang="en-US"/>
              <a:t>n</a:t>
            </a:r>
            <a:r>
              <a:rPr altLang="en-IN" b="0" sz="3400" lang="en-US"/>
              <a:t>e</a:t>
            </a:r>
            <a:r>
              <a:rPr altLang="en-IN" b="0" sz="3400" lang="en-US"/>
              <a:t>r</a:t>
            </a:r>
            <a:r>
              <a:rPr altLang="en-IN" b="0" sz="3400" lang="en-US"/>
              <a:t>g</a:t>
            </a:r>
            <a:r>
              <a:rPr altLang="en-IN" b="0" sz="3400" lang="en-US"/>
              <a:t>y</a:t>
            </a:r>
            <a:r>
              <a:rPr altLang="en-IN" b="0" sz="3400" lang="en-US"/>
              <a:t>.</a:t>
            </a:r>
            <a:r>
              <a:rPr altLang="en-IN" b="0" sz="3400" lang="en-US"/>
              <a:t>S</a:t>
            </a:r>
            <a:r>
              <a:rPr altLang="en-IN" b="0" sz="3400" lang="en-US"/>
              <a:t>u</a:t>
            </a:r>
            <a:r>
              <a:rPr altLang="en-IN" b="0" sz="3400" lang="en-US"/>
              <a:t>c</a:t>
            </a:r>
            <a:r>
              <a:rPr altLang="en-IN" b="0" sz="3400" lang="en-US"/>
              <a:t>h</a:t>
            </a:r>
            <a:r>
              <a:rPr altLang="en-IN" b="0" sz="3400" lang="en-US"/>
              <a:t> </a:t>
            </a:r>
            <a:r>
              <a:rPr altLang="en-IN" b="0" sz="3400" lang="en-US"/>
              <a:t>f</a:t>
            </a:r>
            <a:r>
              <a:rPr altLang="en-IN" b="0" sz="3400" lang="en-US"/>
              <a:t>o</a:t>
            </a:r>
            <a:r>
              <a:rPr altLang="en-IN" b="0" sz="3400" lang="en-US"/>
              <a:t>o</a:t>
            </a:r>
            <a:r>
              <a:rPr altLang="en-IN" b="0" sz="3400" lang="en-US"/>
              <a:t>d</a:t>
            </a:r>
            <a:r>
              <a:rPr altLang="en-IN" b="0" sz="3400" lang="en-US"/>
              <a:t>s</a:t>
            </a:r>
            <a:r>
              <a:rPr altLang="en-IN" b="0" sz="3400" lang="en-US"/>
              <a:t> </a:t>
            </a:r>
            <a:r>
              <a:rPr altLang="en-IN" b="0" sz="3400" lang="en-US"/>
              <a:t>a</a:t>
            </a:r>
            <a:r>
              <a:rPr altLang="en-IN" b="0" sz="3400" lang="en-US"/>
              <a:t>r</a:t>
            </a:r>
            <a:r>
              <a:rPr altLang="en-IN" b="0" sz="3400" lang="en-US"/>
              <a:t>e</a:t>
            </a:r>
            <a:r>
              <a:rPr altLang="en-IN" b="0" sz="3400" lang="en-US"/>
              <a:t> </a:t>
            </a:r>
            <a:r>
              <a:rPr altLang="en-IN" b="0" sz="3400" lang="en-US"/>
              <a:t>c</a:t>
            </a:r>
            <a:r>
              <a:rPr altLang="en-IN" b="0" sz="3400" lang="en-US"/>
              <a:t>a</a:t>
            </a:r>
            <a:r>
              <a:rPr altLang="en-IN" b="0" sz="3400" lang="en-US"/>
              <a:t>l</a:t>
            </a:r>
            <a:r>
              <a:rPr altLang="en-IN" b="0" sz="3400" lang="en-US"/>
              <a:t>l</a:t>
            </a:r>
            <a:r>
              <a:rPr altLang="en-IN" b="0" sz="3400" lang="en-US"/>
              <a:t>e</a:t>
            </a:r>
            <a:r>
              <a:rPr altLang="en-IN" b="0" sz="3400" lang="en-US"/>
              <a:t>d</a:t>
            </a:r>
            <a:r>
              <a:rPr altLang="en-IN" b="0" sz="3400" lang="en-US"/>
              <a:t> </a:t>
            </a:r>
            <a:r>
              <a:rPr altLang="en-IN" b="0" sz="3400" lang="en-US"/>
              <a:t>e</a:t>
            </a:r>
            <a:r>
              <a:rPr altLang="en-IN" b="0" sz="3400" lang="en-US"/>
              <a:t>n</a:t>
            </a:r>
            <a:r>
              <a:rPr altLang="en-IN" b="0" sz="3400" lang="en-US"/>
              <a:t>e</a:t>
            </a:r>
            <a:r>
              <a:rPr altLang="en-IN" b="0" sz="3400" lang="en-US"/>
              <a:t>r</a:t>
            </a:r>
            <a:r>
              <a:rPr altLang="en-IN" b="0" sz="3400" lang="en-US"/>
              <a:t>g</a:t>
            </a:r>
            <a:r>
              <a:rPr altLang="en-IN" b="0" sz="3400" lang="en-US"/>
              <a:t>y</a:t>
            </a:r>
            <a:r>
              <a:rPr altLang="en-IN" b="0" sz="3400" lang="en-US"/>
              <a:t> </a:t>
            </a:r>
            <a:r>
              <a:rPr altLang="en-IN" b="0" sz="3400" lang="en-US"/>
              <a:t>g</a:t>
            </a:r>
            <a:r>
              <a:rPr altLang="en-IN" b="0" sz="3400" lang="en-US"/>
              <a:t>i</a:t>
            </a:r>
            <a:r>
              <a:rPr altLang="en-IN" b="0" sz="3400" lang="en-US"/>
              <a:t>v</a:t>
            </a:r>
            <a:r>
              <a:rPr altLang="en-IN" b="0" sz="3400" lang="en-US"/>
              <a:t>i</a:t>
            </a:r>
            <a:r>
              <a:rPr altLang="en-IN" b="0" sz="3400" lang="en-US"/>
              <a:t>n</a:t>
            </a:r>
            <a:r>
              <a:rPr altLang="en-IN" b="0" sz="3400" lang="en-US"/>
              <a:t>g</a:t>
            </a:r>
            <a:r>
              <a:rPr altLang="en-IN" b="0" sz="3400" lang="en-US"/>
              <a:t> </a:t>
            </a:r>
            <a:r>
              <a:rPr altLang="en-IN" b="0" sz="3400" lang="en-US"/>
              <a:t>f</a:t>
            </a:r>
            <a:r>
              <a:rPr altLang="en-IN" b="0" sz="3400" lang="en-US"/>
              <a:t>o</a:t>
            </a:r>
            <a:r>
              <a:rPr altLang="en-IN" b="0" sz="3400" lang="en-US"/>
              <a:t>o</a:t>
            </a:r>
            <a:r>
              <a:rPr altLang="en-IN" b="0" sz="3400" lang="en-US"/>
              <a:t>d</a:t>
            </a:r>
            <a:r>
              <a:rPr altLang="en-IN" b="0" sz="3400" lang="en-US"/>
              <a:t>.</a:t>
            </a:r>
            <a:endParaRPr b="0" sz="3400" lang="en-IN"/>
          </a:p>
        </p:txBody>
      </p:sp>
    </p:spTree>
  </p:cSld>
  <p:clrMapOvr>
    <a:masterClrMapping/>
  </p:clrMapOvr>
</p:sld>
</file>

<file path=ppt/theme/_rels/theme1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Madison">
  <a:themeElements>
    <a:clrScheme name="Madison">
      <a:dk1>
        <a:sysClr lastClr="000000" val="windowText"/>
      </a:dk1>
      <a:lt1>
        <a:sysClr lastClr="FFFFFF" val="window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>
            <a:fillRect/>
          </a:stretch>
        </a:blip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Presentation</dc:title>
  <dc:creator>Unknown User</dc:creator>
  <cp:lastModifiedBy>Unknown User</cp:lastModifiedBy>
  <dcterms:created xsi:type="dcterms:W3CDTF">2020-03-30T04:08:34Z</dcterms:created>
  <dcterms:modified xsi:type="dcterms:W3CDTF">2020-03-31T14:45:56Z</dcterms:modified>
</cp:coreProperties>
</file>